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72" r:id="rId5"/>
  </p:sldMasterIdLst>
  <p:notesMasterIdLst>
    <p:notesMasterId r:id="rId41"/>
  </p:notesMasterIdLst>
  <p:sldIdLst>
    <p:sldId id="2147483475" r:id="rId6"/>
    <p:sldId id="2147483476" r:id="rId7"/>
    <p:sldId id="2147483477" r:id="rId8"/>
    <p:sldId id="2147483478" r:id="rId9"/>
    <p:sldId id="2147483479" r:id="rId10"/>
    <p:sldId id="2147483480" r:id="rId11"/>
    <p:sldId id="2147483481" r:id="rId12"/>
    <p:sldId id="2147483482" r:id="rId13"/>
    <p:sldId id="2147483483" r:id="rId14"/>
    <p:sldId id="2147483484" r:id="rId15"/>
    <p:sldId id="2147483485" r:id="rId16"/>
    <p:sldId id="2147483486" r:id="rId17"/>
    <p:sldId id="2147483500" r:id="rId18"/>
    <p:sldId id="409" r:id="rId19"/>
    <p:sldId id="2147483488" r:id="rId20"/>
    <p:sldId id="2147483489" r:id="rId21"/>
    <p:sldId id="2147483490" r:id="rId22"/>
    <p:sldId id="2147483425" r:id="rId23"/>
    <p:sldId id="2147483469" r:id="rId24"/>
    <p:sldId id="2147483491" r:id="rId25"/>
    <p:sldId id="2147483472" r:id="rId26"/>
    <p:sldId id="2147483493" r:id="rId27"/>
    <p:sldId id="2147483495" r:id="rId28"/>
    <p:sldId id="2147483496" r:id="rId29"/>
    <p:sldId id="258" r:id="rId30"/>
    <p:sldId id="2147483498" r:id="rId31"/>
    <p:sldId id="259" r:id="rId32"/>
    <p:sldId id="2147483503" r:id="rId33"/>
    <p:sldId id="2147483505" r:id="rId34"/>
    <p:sldId id="2147483504" r:id="rId35"/>
    <p:sldId id="2147483506" r:id="rId36"/>
    <p:sldId id="2147483507" r:id="rId37"/>
    <p:sldId id="2147483497" r:id="rId38"/>
    <p:sldId id="2147483499" r:id="rId39"/>
    <p:sldId id="2147483494" r:id="rId4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B0B19-1E5F-2604-F40E-EC3372299B45}" v="51" dt="2026-04-13T17:21:28.269"/>
    <p1510:client id="{17BC0C9B-C8A9-496B-A154-03A52BDB1FA9}" v="3" dt="2026-04-13T17:24:58.937"/>
    <p1510:client id="{35CC95AA-C73E-D918-95DF-7E15030645BA}" v="1" dt="2026-04-14T18:19:11.508"/>
    <p1510:client id="{466EC12D-B421-CA9B-7952-F7F706A93CBA}" v="68" dt="2026-04-15T16:24:59.805"/>
    <p1510:client id="{7A49EA1C-2262-33A5-000A-6CAACD896EEA}" v="1" dt="2026-04-15T13:17:27.697"/>
    <p1510:client id="{BDBB09C8-3277-5511-8E11-7290149A4EAB}" v="142" dt="2026-04-15T14:36:56.310"/>
    <p1510:client id="{ECE9BC1D-CC67-DD81-BDC8-EF844506FA42}" v="5" dt="2026-04-13T17:27:00.0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y, Jessi (ODGA)" userId="S::jessi.bailey@odga.virginia.gov::8b5e1e08-5841-4e1e-b617-8592886537f7" providerId="AD" clId="Web-{35CC95AA-C73E-D918-95DF-7E15030645BA}"/>
    <pc:docChg chg="modSld">
      <pc:chgData name="Bailey, Jessi (ODGA)" userId="S::jessi.bailey@odga.virginia.gov::8b5e1e08-5841-4e1e-b617-8592886537f7" providerId="AD" clId="Web-{35CC95AA-C73E-D918-95DF-7E15030645BA}" dt="2026-04-14T18:19:11.508" v="0" actId="20577"/>
      <pc:docMkLst>
        <pc:docMk/>
      </pc:docMkLst>
      <pc:sldChg chg="modSp">
        <pc:chgData name="Bailey, Jessi (ODGA)" userId="S::jessi.bailey@odga.virginia.gov::8b5e1e08-5841-4e1e-b617-8592886537f7" providerId="AD" clId="Web-{35CC95AA-C73E-D918-95DF-7E15030645BA}" dt="2026-04-14T18:19:11.508" v="0" actId="20577"/>
        <pc:sldMkLst>
          <pc:docMk/>
          <pc:sldMk cId="409725482" sldId="2147483488"/>
        </pc:sldMkLst>
        <pc:spChg chg="mod">
          <ac:chgData name="Bailey, Jessi (ODGA)" userId="S::jessi.bailey@odga.virginia.gov::8b5e1e08-5841-4e1e-b617-8592886537f7" providerId="AD" clId="Web-{35CC95AA-C73E-D918-95DF-7E15030645BA}" dt="2026-04-14T18:19:11.508" v="0" actId="20577"/>
          <ac:spMkLst>
            <pc:docMk/>
            <pc:sldMk cId="409725482" sldId="2147483488"/>
            <ac:spMk id="2" creationId="{3E48B985-6D6B-CEC2-824F-65F970B052F9}"/>
          </ac:spMkLst>
        </pc:spChg>
      </pc:sldChg>
    </pc:docChg>
  </pc:docChgLst>
  <pc:docChgLst>
    <pc:chgData name="Bailey, Jessi (ODGA)" userId="S::jessi.bailey@odga.virginia.gov::8b5e1e08-5841-4e1e-b617-8592886537f7" providerId="AD" clId="Web-{A229F642-B7A9-31FF-195E-16D577676AED}"/>
    <pc:docChg chg="modSld">
      <pc:chgData name="Bailey, Jessi (ODGA)" userId="S::jessi.bailey@odga.virginia.gov::8b5e1e08-5841-4e1e-b617-8592886537f7" providerId="AD" clId="Web-{A229F642-B7A9-31FF-195E-16D577676AED}" dt="2026-04-06T17:23:29.411" v="2" actId="20577"/>
      <pc:docMkLst>
        <pc:docMk/>
      </pc:docMkLst>
      <pc:sldChg chg="modSp">
        <pc:chgData name="Bailey, Jessi (ODGA)" userId="S::jessi.bailey@odga.virginia.gov::8b5e1e08-5841-4e1e-b617-8592886537f7" providerId="AD" clId="Web-{A229F642-B7A9-31FF-195E-16D577676AED}" dt="2026-04-06T17:23:29.411" v="2" actId="20577"/>
        <pc:sldMkLst>
          <pc:docMk/>
          <pc:sldMk cId="3100876952" sldId="2147483478"/>
        </pc:sldMkLst>
        <pc:spChg chg="mod">
          <ac:chgData name="Bailey, Jessi (ODGA)" userId="S::jessi.bailey@odga.virginia.gov::8b5e1e08-5841-4e1e-b617-8592886537f7" providerId="AD" clId="Web-{A229F642-B7A9-31FF-195E-16D577676AED}" dt="2026-04-06T17:23:29.411" v="2" actId="20577"/>
          <ac:spMkLst>
            <pc:docMk/>
            <pc:sldMk cId="3100876952" sldId="2147483478"/>
            <ac:spMk id="8" creationId="{636B6AAA-D53A-165E-4654-CFA1339800B1}"/>
          </ac:spMkLst>
        </pc:spChg>
      </pc:sldChg>
    </pc:docChg>
  </pc:docChgLst>
  <pc:docChgLst>
    <pc:chgData name="Bailey, Jessi (ODGA)" userId="S::jessi.bailey@odga.virginia.gov::8b5e1e08-5841-4e1e-b617-8592886537f7" providerId="AD" clId="Web-{4DE9C9B0-FA00-951F-B1E3-B84B76F5AB54}"/>
    <pc:docChg chg="modSld">
      <pc:chgData name="Bailey, Jessi (ODGA)" userId="S::jessi.bailey@odga.virginia.gov::8b5e1e08-5841-4e1e-b617-8592886537f7" providerId="AD" clId="Web-{4DE9C9B0-FA00-951F-B1E3-B84B76F5AB54}" dt="2026-03-27T19:37:01.784" v="0"/>
      <pc:docMkLst>
        <pc:docMk/>
      </pc:docMkLst>
      <pc:sldChg chg="modSp">
        <pc:chgData name="Bailey, Jessi (ODGA)" userId="S::jessi.bailey@odga.virginia.gov::8b5e1e08-5841-4e1e-b617-8592886537f7" providerId="AD" clId="Web-{4DE9C9B0-FA00-951F-B1E3-B84B76F5AB54}" dt="2026-03-27T19:37:01.784" v="0"/>
        <pc:sldMkLst>
          <pc:docMk/>
          <pc:sldMk cId="3100876952" sldId="2147483478"/>
        </pc:sldMkLst>
        <pc:spChg chg="mod">
          <ac:chgData name="Bailey, Jessi (ODGA)" userId="S::jessi.bailey@odga.virginia.gov::8b5e1e08-5841-4e1e-b617-8592886537f7" providerId="AD" clId="Web-{4DE9C9B0-FA00-951F-B1E3-B84B76F5AB54}" dt="2026-03-27T19:37:01.784" v="0"/>
          <ac:spMkLst>
            <pc:docMk/>
            <pc:sldMk cId="3100876952" sldId="2147483478"/>
            <ac:spMk id="5" creationId="{21C9B59B-209A-6233-82A8-5729C8AD2215}"/>
          </ac:spMkLst>
        </pc:spChg>
      </pc:sldChg>
    </pc:docChg>
  </pc:docChgLst>
  <pc:docChgLst>
    <pc:chgData name="Bailey, Jessi (ODGA)" userId="8b5e1e08-5841-4e1e-b617-8592886537f7" providerId="ADAL" clId="{511AEB82-CBBC-4529-B493-6F3D1AB65F43}"/>
    <pc:docChg chg="undo custSel addSld delSld modSld delMainMaster">
      <pc:chgData name="Bailey, Jessi (ODGA)" userId="8b5e1e08-5841-4e1e-b617-8592886537f7" providerId="ADAL" clId="{511AEB82-CBBC-4529-B493-6F3D1AB65F43}" dt="2026-04-13T17:25:55.958" v="2027" actId="113"/>
      <pc:docMkLst>
        <pc:docMk/>
      </pc:docMkLst>
      <pc:sldChg chg="modSp mod">
        <pc:chgData name="Bailey, Jessi (ODGA)" userId="8b5e1e08-5841-4e1e-b617-8592886537f7" providerId="ADAL" clId="{511AEB82-CBBC-4529-B493-6F3D1AB65F43}" dt="2026-03-27T19:52:00.661" v="1547" actId="33553"/>
        <pc:sldMkLst>
          <pc:docMk/>
          <pc:sldMk cId="556487337" sldId="258"/>
        </pc:sldMkLst>
        <pc:spChg chg="mod">
          <ac:chgData name="Bailey, Jessi (ODGA)" userId="8b5e1e08-5841-4e1e-b617-8592886537f7" providerId="ADAL" clId="{511AEB82-CBBC-4529-B493-6F3D1AB65F43}" dt="2026-03-27T19:51:46.308" v="1543" actId="962"/>
          <ac:spMkLst>
            <pc:docMk/>
            <pc:sldMk cId="556487337" sldId="258"/>
            <ac:spMk id="3" creationId="{00000000-0000-0000-0000-000000000000}"/>
          </ac:spMkLst>
        </pc:spChg>
        <pc:spChg chg="mod">
          <ac:chgData name="Bailey, Jessi (ODGA)" userId="8b5e1e08-5841-4e1e-b617-8592886537f7" providerId="ADAL" clId="{511AEB82-CBBC-4529-B493-6F3D1AB65F43}" dt="2026-03-27T19:52:00.661" v="1547" actId="33553"/>
          <ac:spMkLst>
            <pc:docMk/>
            <pc:sldMk cId="556487337" sldId="258"/>
            <ac:spMk id="5" creationId="{00000000-0000-0000-0000-000000000000}"/>
          </ac:spMkLst>
        </pc:spChg>
      </pc:sldChg>
      <pc:sldChg chg="delSp modSp add mod">
        <pc:chgData name="Bailey, Jessi (ODGA)" userId="8b5e1e08-5841-4e1e-b617-8592886537f7" providerId="ADAL" clId="{511AEB82-CBBC-4529-B493-6F3D1AB65F43}" dt="2026-04-03T16:16:05.929" v="1774" actId="2165"/>
        <pc:sldMkLst>
          <pc:docMk/>
          <pc:sldMk cId="3558318380" sldId="259"/>
        </pc:sldMkLst>
        <pc:spChg chg="mod">
          <ac:chgData name="Bailey, Jessi (ODGA)" userId="8b5e1e08-5841-4e1e-b617-8592886537f7" providerId="ADAL" clId="{511AEB82-CBBC-4529-B493-6F3D1AB65F43}" dt="2026-04-03T16:11:54.774" v="1733" actId="20577"/>
          <ac:spMkLst>
            <pc:docMk/>
            <pc:sldMk cId="3558318380" sldId="259"/>
            <ac:spMk id="5" creationId="{DA1499A6-C842-710E-628E-D724F4EB3C9E}"/>
          </ac:spMkLst>
        </pc:spChg>
        <pc:graphicFrameChg chg="modGraphic">
          <ac:chgData name="Bailey, Jessi (ODGA)" userId="8b5e1e08-5841-4e1e-b617-8592886537f7" providerId="ADAL" clId="{511AEB82-CBBC-4529-B493-6F3D1AB65F43}" dt="2026-04-03T16:16:05.929" v="1774" actId="2165"/>
          <ac:graphicFrameMkLst>
            <pc:docMk/>
            <pc:sldMk cId="3558318380" sldId="259"/>
            <ac:graphicFrameMk id="12" creationId="{972E2C50-3640-0FD4-CA23-FA66F674766B}"/>
          </ac:graphicFrameMkLst>
        </pc:graphicFrameChg>
      </pc:sldChg>
      <pc:sldChg chg="add">
        <pc:chgData name="Bailey, Jessi (ODGA)" userId="8b5e1e08-5841-4e1e-b617-8592886537f7" providerId="ADAL" clId="{511AEB82-CBBC-4529-B493-6F3D1AB65F43}" dt="2026-04-01T17:15:16.483" v="1685"/>
        <pc:sldMkLst>
          <pc:docMk/>
          <pc:sldMk cId="1043705846" sldId="409"/>
        </pc:sldMkLst>
      </pc:sldChg>
      <pc:sldChg chg="modSp mod">
        <pc:chgData name="Bailey, Jessi (ODGA)" userId="8b5e1e08-5841-4e1e-b617-8592886537f7" providerId="ADAL" clId="{511AEB82-CBBC-4529-B493-6F3D1AB65F43}" dt="2026-03-27T19:51:50.928" v="1544" actId="34775"/>
        <pc:sldMkLst>
          <pc:docMk/>
          <pc:sldMk cId="577605140" sldId="2147483469"/>
        </pc:sldMkLst>
        <pc:graphicFrameChg chg="modGraphic">
          <ac:chgData name="Bailey, Jessi (ODGA)" userId="8b5e1e08-5841-4e1e-b617-8592886537f7" providerId="ADAL" clId="{511AEB82-CBBC-4529-B493-6F3D1AB65F43}" dt="2026-03-27T19:51:50.928" v="1544" actId="34775"/>
          <ac:graphicFrameMkLst>
            <pc:docMk/>
            <pc:sldMk cId="577605140" sldId="2147483469"/>
            <ac:graphicFrameMk id="6" creationId="{6D9FEFDF-1AE7-305E-51BB-19C2FCC02B5D}"/>
          </ac:graphicFrameMkLst>
        </pc:graphicFrameChg>
      </pc:sldChg>
      <pc:sldChg chg="modSp">
        <pc:chgData name="Bailey, Jessi (ODGA)" userId="8b5e1e08-5841-4e1e-b617-8592886537f7" providerId="ADAL" clId="{511AEB82-CBBC-4529-B493-6F3D1AB65F43}" dt="2026-03-27T19:52:12.155" v="1548"/>
        <pc:sldMkLst>
          <pc:docMk/>
          <pc:sldMk cId="2725836810" sldId="2147483476"/>
        </pc:sldMkLst>
        <pc:spChg chg="mod">
          <ac:chgData name="Bailey, Jessi (ODGA)" userId="8b5e1e08-5841-4e1e-b617-8592886537f7" providerId="ADAL" clId="{511AEB82-CBBC-4529-B493-6F3D1AB65F43}" dt="2026-03-27T19:52:12.155" v="1548"/>
          <ac:spMkLst>
            <pc:docMk/>
            <pc:sldMk cId="2725836810" sldId="2147483476"/>
            <ac:spMk id="3" creationId="{368C590F-994C-3D56-36D3-9D4571EEAFFF}"/>
          </ac:spMkLst>
        </pc:spChg>
      </pc:sldChg>
      <pc:sldChg chg="modSp">
        <pc:chgData name="Bailey, Jessi (ODGA)" userId="8b5e1e08-5841-4e1e-b617-8592886537f7" providerId="ADAL" clId="{511AEB82-CBBC-4529-B493-6F3D1AB65F43}" dt="2026-03-27T19:52:14.291" v="1549"/>
        <pc:sldMkLst>
          <pc:docMk/>
          <pc:sldMk cId="3321810737" sldId="2147483477"/>
        </pc:sldMkLst>
        <pc:spChg chg="mod">
          <ac:chgData name="Bailey, Jessi (ODGA)" userId="8b5e1e08-5841-4e1e-b617-8592886537f7" providerId="ADAL" clId="{511AEB82-CBBC-4529-B493-6F3D1AB65F43}" dt="2026-03-27T19:52:14.291" v="1549"/>
          <ac:spMkLst>
            <pc:docMk/>
            <pc:sldMk cId="3321810737" sldId="2147483477"/>
            <ac:spMk id="3" creationId="{4436074F-26AA-151A-5EA9-D50654E85721}"/>
          </ac:spMkLst>
        </pc:spChg>
      </pc:sldChg>
      <pc:sldChg chg="modSp mod">
        <pc:chgData name="Bailey, Jessi (ODGA)" userId="8b5e1e08-5841-4e1e-b617-8592886537f7" providerId="ADAL" clId="{511AEB82-CBBC-4529-B493-6F3D1AB65F43}" dt="2026-03-30T14:08:41.532" v="1609" actId="171"/>
        <pc:sldMkLst>
          <pc:docMk/>
          <pc:sldMk cId="3100876952" sldId="2147483478"/>
        </pc:sldMkLst>
        <pc:spChg chg="mod">
          <ac:chgData name="Bailey, Jessi (ODGA)" userId="8b5e1e08-5841-4e1e-b617-8592886537f7" providerId="ADAL" clId="{511AEB82-CBBC-4529-B493-6F3D1AB65F43}" dt="2026-03-27T19:52:21.015" v="1558"/>
          <ac:spMkLst>
            <pc:docMk/>
            <pc:sldMk cId="3100876952" sldId="2147483478"/>
            <ac:spMk id="4" creationId="{5537EC14-AA34-3306-3A39-383E86899CC3}"/>
          </ac:spMkLst>
        </pc:spChg>
        <pc:spChg chg="mod ord">
          <ac:chgData name="Bailey, Jessi (ODGA)" userId="8b5e1e08-5841-4e1e-b617-8592886537f7" providerId="ADAL" clId="{511AEB82-CBBC-4529-B493-6F3D1AB65F43}" dt="2026-03-30T14:08:41.532" v="1609" actId="171"/>
          <ac:spMkLst>
            <pc:docMk/>
            <pc:sldMk cId="3100876952" sldId="2147483478"/>
            <ac:spMk id="6" creationId="{170EA248-4638-EFDA-0C2E-44FD058BD484}"/>
          </ac:spMkLst>
        </pc:spChg>
        <pc:spChg chg="mod">
          <ac:chgData name="Bailey, Jessi (ODGA)" userId="8b5e1e08-5841-4e1e-b617-8592886537f7" providerId="ADAL" clId="{511AEB82-CBBC-4529-B493-6F3D1AB65F43}" dt="2026-03-27T19:38:13.157" v="1" actId="962"/>
          <ac:spMkLst>
            <pc:docMk/>
            <pc:sldMk cId="3100876952" sldId="2147483478"/>
            <ac:spMk id="7" creationId="{2B7F09D7-F4E1-373D-5EB4-2794FD1644AC}"/>
          </ac:spMkLst>
        </pc:spChg>
        <pc:spChg chg="mod">
          <ac:chgData name="Bailey, Jessi (ODGA)" userId="8b5e1e08-5841-4e1e-b617-8592886537f7" providerId="ADAL" clId="{511AEB82-CBBC-4529-B493-6F3D1AB65F43}" dt="2026-03-27T19:52:26.399" v="1560"/>
          <ac:spMkLst>
            <pc:docMk/>
            <pc:sldMk cId="3100876952" sldId="2147483478"/>
            <ac:spMk id="8" creationId="{636B6AAA-D53A-165E-4654-CFA1339800B1}"/>
          </ac:spMkLst>
        </pc:spChg>
        <pc:spChg chg="mod">
          <ac:chgData name="Bailey, Jessi (ODGA)" userId="8b5e1e08-5841-4e1e-b617-8592886537f7" providerId="ADAL" clId="{511AEB82-CBBC-4529-B493-6F3D1AB65F43}" dt="2026-03-27T19:52:29.417" v="1562"/>
          <ac:spMkLst>
            <pc:docMk/>
            <pc:sldMk cId="3100876952" sldId="2147483478"/>
            <ac:spMk id="9" creationId="{49D9BD8F-35EB-5E89-BB18-8CB9FCAFD2E1}"/>
          </ac:spMkLst>
        </pc:spChg>
        <pc:spChg chg="mod">
          <ac:chgData name="Bailey, Jessi (ODGA)" userId="8b5e1e08-5841-4e1e-b617-8592886537f7" providerId="ADAL" clId="{511AEB82-CBBC-4529-B493-6F3D1AB65F43}" dt="2026-03-27T19:52:37.510" v="1564"/>
          <ac:spMkLst>
            <pc:docMk/>
            <pc:sldMk cId="3100876952" sldId="2147483478"/>
            <ac:spMk id="10" creationId="{E3E129EC-1E2C-D835-9F94-705EA270873E}"/>
          </ac:spMkLst>
        </pc:spChg>
        <pc:spChg chg="mod">
          <ac:chgData name="Bailey, Jessi (ODGA)" userId="8b5e1e08-5841-4e1e-b617-8592886537f7" providerId="ADAL" clId="{511AEB82-CBBC-4529-B493-6F3D1AB65F43}" dt="2026-03-27T19:52:41.090" v="1565"/>
          <ac:spMkLst>
            <pc:docMk/>
            <pc:sldMk cId="3100876952" sldId="2147483478"/>
            <ac:spMk id="11" creationId="{5FF874F6-F53F-1979-7ACB-AB447D803ECC}"/>
          </ac:spMkLst>
        </pc:spChg>
      </pc:sldChg>
      <pc:sldChg chg="modSp mod">
        <pc:chgData name="Bailey, Jessi (ODGA)" userId="8b5e1e08-5841-4e1e-b617-8592886537f7" providerId="ADAL" clId="{511AEB82-CBBC-4529-B493-6F3D1AB65F43}" dt="2026-03-30T14:09:00.926" v="1618" actId="171"/>
        <pc:sldMkLst>
          <pc:docMk/>
          <pc:sldMk cId="4254172138" sldId="2147483479"/>
        </pc:sldMkLst>
        <pc:spChg chg="mod">
          <ac:chgData name="Bailey, Jessi (ODGA)" userId="8b5e1e08-5841-4e1e-b617-8592886537f7" providerId="ADAL" clId="{511AEB82-CBBC-4529-B493-6F3D1AB65F43}" dt="2026-03-27T19:52:58.439" v="1572"/>
          <ac:spMkLst>
            <pc:docMk/>
            <pc:sldMk cId="4254172138" sldId="2147483479"/>
            <ac:spMk id="4" creationId="{B883DD04-CAF7-7080-3497-FDFD6C29D456}"/>
          </ac:spMkLst>
        </pc:spChg>
        <pc:spChg chg="mod ord">
          <ac:chgData name="Bailey, Jessi (ODGA)" userId="8b5e1e08-5841-4e1e-b617-8592886537f7" providerId="ADAL" clId="{511AEB82-CBBC-4529-B493-6F3D1AB65F43}" dt="2026-03-30T14:08:56.971" v="1614" actId="171"/>
          <ac:spMkLst>
            <pc:docMk/>
            <pc:sldMk cId="4254172138" sldId="2147483479"/>
            <ac:spMk id="8" creationId="{2EB014F1-1BD4-CEC6-3E3E-B48BF536C075}"/>
          </ac:spMkLst>
        </pc:spChg>
        <pc:spChg chg="mod ord">
          <ac:chgData name="Bailey, Jessi (ODGA)" userId="8b5e1e08-5841-4e1e-b617-8592886537f7" providerId="ADAL" clId="{511AEB82-CBBC-4529-B493-6F3D1AB65F43}" dt="2026-03-30T14:08:58.745" v="1616" actId="171"/>
          <ac:spMkLst>
            <pc:docMk/>
            <pc:sldMk cId="4254172138" sldId="2147483479"/>
            <ac:spMk id="9" creationId="{FAEA8F08-8A6E-1C44-8106-15F5DDF2F8E4}"/>
          </ac:spMkLst>
        </pc:spChg>
        <pc:spChg chg="mod ord">
          <ac:chgData name="Bailey, Jessi (ODGA)" userId="8b5e1e08-5841-4e1e-b617-8592886537f7" providerId="ADAL" clId="{511AEB82-CBBC-4529-B493-6F3D1AB65F43}" dt="2026-03-30T14:09:00.926" v="1618" actId="171"/>
          <ac:spMkLst>
            <pc:docMk/>
            <pc:sldMk cId="4254172138" sldId="2147483479"/>
            <ac:spMk id="10" creationId="{4B2C701A-ABEA-0C83-09AA-4A7CB281A515}"/>
          </ac:spMkLst>
        </pc:spChg>
        <pc:spChg chg="mod">
          <ac:chgData name="Bailey, Jessi (ODGA)" userId="8b5e1e08-5841-4e1e-b617-8592886537f7" providerId="ADAL" clId="{511AEB82-CBBC-4529-B493-6F3D1AB65F43}" dt="2026-03-27T19:53:00.948" v="1575"/>
          <ac:spMkLst>
            <pc:docMk/>
            <pc:sldMk cId="4254172138" sldId="2147483479"/>
            <ac:spMk id="11" creationId="{4213E599-1797-4649-9037-2799EB956F9B}"/>
          </ac:spMkLst>
        </pc:spChg>
        <pc:spChg chg="mod">
          <ac:chgData name="Bailey, Jessi (ODGA)" userId="8b5e1e08-5841-4e1e-b617-8592886537f7" providerId="ADAL" clId="{511AEB82-CBBC-4529-B493-6F3D1AB65F43}" dt="2026-03-27T19:53:03.806" v="1578"/>
          <ac:spMkLst>
            <pc:docMk/>
            <pc:sldMk cId="4254172138" sldId="2147483479"/>
            <ac:spMk id="12" creationId="{8F27252B-AB4F-6DF8-356F-EC8C410C6F9D}"/>
          </ac:spMkLst>
        </pc:spChg>
        <pc:spChg chg="mod">
          <ac:chgData name="Bailey, Jessi (ODGA)" userId="8b5e1e08-5841-4e1e-b617-8592886537f7" providerId="ADAL" clId="{511AEB82-CBBC-4529-B493-6F3D1AB65F43}" dt="2026-03-27T19:53:07.447" v="1583"/>
          <ac:spMkLst>
            <pc:docMk/>
            <pc:sldMk cId="4254172138" sldId="2147483479"/>
            <ac:spMk id="13" creationId="{2FC9C53E-BFFD-B019-640A-73899F8CFB4A}"/>
          </ac:spMkLst>
        </pc:spChg>
        <pc:spChg chg="mod">
          <ac:chgData name="Bailey, Jessi (ODGA)" userId="8b5e1e08-5841-4e1e-b617-8592886537f7" providerId="ADAL" clId="{511AEB82-CBBC-4529-B493-6F3D1AB65F43}" dt="2026-03-27T19:53:10.902" v="1586"/>
          <ac:spMkLst>
            <pc:docMk/>
            <pc:sldMk cId="4254172138" sldId="2147483479"/>
            <ac:spMk id="14" creationId="{BF7EC715-89D4-920B-C131-0D3668C27B48}"/>
          </ac:spMkLst>
        </pc:spChg>
      </pc:sldChg>
      <pc:sldChg chg="modSp">
        <pc:chgData name="Bailey, Jessi (ODGA)" userId="8b5e1e08-5841-4e1e-b617-8592886537f7" providerId="ADAL" clId="{511AEB82-CBBC-4529-B493-6F3D1AB65F43}" dt="2026-03-27T19:53:20.259" v="1588"/>
        <pc:sldMkLst>
          <pc:docMk/>
          <pc:sldMk cId="3550649718" sldId="2147483480"/>
        </pc:sldMkLst>
        <pc:spChg chg="mod">
          <ac:chgData name="Bailey, Jessi (ODGA)" userId="8b5e1e08-5841-4e1e-b617-8592886537f7" providerId="ADAL" clId="{511AEB82-CBBC-4529-B493-6F3D1AB65F43}" dt="2026-03-27T19:53:20.259" v="1588"/>
          <ac:spMkLst>
            <pc:docMk/>
            <pc:sldMk cId="3550649718" sldId="2147483480"/>
            <ac:spMk id="4" creationId="{80EBBF0A-23E7-E306-EBB8-77A145F10D6B}"/>
          </ac:spMkLst>
        </pc:spChg>
      </pc:sldChg>
      <pc:sldChg chg="modSp mod">
        <pc:chgData name="Bailey, Jessi (ODGA)" userId="8b5e1e08-5841-4e1e-b617-8592886537f7" providerId="ADAL" clId="{511AEB82-CBBC-4529-B493-6F3D1AB65F43}" dt="2026-03-30T14:20:22.074" v="1648" actId="20577"/>
        <pc:sldMkLst>
          <pc:docMk/>
          <pc:sldMk cId="3279123614" sldId="2147483481"/>
        </pc:sldMkLst>
        <pc:spChg chg="mod">
          <ac:chgData name="Bailey, Jessi (ODGA)" userId="8b5e1e08-5841-4e1e-b617-8592886537f7" providerId="ADAL" clId="{511AEB82-CBBC-4529-B493-6F3D1AB65F43}" dt="2026-03-30T14:20:22.074" v="1648" actId="20577"/>
          <ac:spMkLst>
            <pc:docMk/>
            <pc:sldMk cId="3279123614" sldId="2147483481"/>
            <ac:spMk id="3" creationId="{BE3E83AC-11EE-5E1A-A9F2-49E5F5FB34EC}"/>
          </ac:spMkLst>
        </pc:spChg>
      </pc:sldChg>
      <pc:sldChg chg="modSp mod">
        <pc:chgData name="Bailey, Jessi (ODGA)" userId="8b5e1e08-5841-4e1e-b617-8592886537f7" providerId="ADAL" clId="{511AEB82-CBBC-4529-B493-6F3D1AB65F43}" dt="2026-03-30T14:20:29.927" v="1654" actId="20577"/>
        <pc:sldMkLst>
          <pc:docMk/>
          <pc:sldMk cId="445325681" sldId="2147483482"/>
        </pc:sldMkLst>
        <pc:spChg chg="mod">
          <ac:chgData name="Bailey, Jessi (ODGA)" userId="8b5e1e08-5841-4e1e-b617-8592886537f7" providerId="ADAL" clId="{511AEB82-CBBC-4529-B493-6F3D1AB65F43}" dt="2026-03-30T14:20:29.927" v="1654" actId="20577"/>
          <ac:spMkLst>
            <pc:docMk/>
            <pc:sldMk cId="445325681" sldId="2147483482"/>
            <ac:spMk id="3" creationId="{6A2BACC7-10EB-3871-8E5D-544A33C018B4}"/>
          </ac:spMkLst>
        </pc:spChg>
      </pc:sldChg>
      <pc:sldChg chg="modSp">
        <pc:chgData name="Bailey, Jessi (ODGA)" userId="8b5e1e08-5841-4e1e-b617-8592886537f7" providerId="ADAL" clId="{511AEB82-CBBC-4529-B493-6F3D1AB65F43}" dt="2026-03-27T19:53:29.730" v="1591"/>
        <pc:sldMkLst>
          <pc:docMk/>
          <pc:sldMk cId="1174282643" sldId="2147483483"/>
        </pc:sldMkLst>
        <pc:spChg chg="mod">
          <ac:chgData name="Bailey, Jessi (ODGA)" userId="8b5e1e08-5841-4e1e-b617-8592886537f7" providerId="ADAL" clId="{511AEB82-CBBC-4529-B493-6F3D1AB65F43}" dt="2026-03-27T19:53:29.730" v="1591"/>
          <ac:spMkLst>
            <pc:docMk/>
            <pc:sldMk cId="1174282643" sldId="2147483483"/>
            <ac:spMk id="3" creationId="{D07D076D-3027-DE93-A45A-448F53B125F0}"/>
          </ac:spMkLst>
        </pc:spChg>
      </pc:sldChg>
      <pc:sldChg chg="modSp">
        <pc:chgData name="Bailey, Jessi (ODGA)" userId="8b5e1e08-5841-4e1e-b617-8592886537f7" providerId="ADAL" clId="{511AEB82-CBBC-4529-B493-6F3D1AB65F43}" dt="2026-03-27T19:53:31.433" v="1592"/>
        <pc:sldMkLst>
          <pc:docMk/>
          <pc:sldMk cId="1113745339" sldId="2147483484"/>
        </pc:sldMkLst>
        <pc:spChg chg="mod">
          <ac:chgData name="Bailey, Jessi (ODGA)" userId="8b5e1e08-5841-4e1e-b617-8592886537f7" providerId="ADAL" clId="{511AEB82-CBBC-4529-B493-6F3D1AB65F43}" dt="2026-03-27T19:53:31.433" v="1592"/>
          <ac:spMkLst>
            <pc:docMk/>
            <pc:sldMk cId="1113745339" sldId="2147483484"/>
            <ac:spMk id="3" creationId="{A6F4B834-5715-27C4-7AA6-331ACE898186}"/>
          </ac:spMkLst>
        </pc:spChg>
      </pc:sldChg>
      <pc:sldChg chg="modSp">
        <pc:chgData name="Bailey, Jessi (ODGA)" userId="8b5e1e08-5841-4e1e-b617-8592886537f7" providerId="ADAL" clId="{511AEB82-CBBC-4529-B493-6F3D1AB65F43}" dt="2026-03-27T19:53:33.416" v="1593"/>
        <pc:sldMkLst>
          <pc:docMk/>
          <pc:sldMk cId="3679279346" sldId="2147483485"/>
        </pc:sldMkLst>
        <pc:spChg chg="mod">
          <ac:chgData name="Bailey, Jessi (ODGA)" userId="8b5e1e08-5841-4e1e-b617-8592886537f7" providerId="ADAL" clId="{511AEB82-CBBC-4529-B493-6F3D1AB65F43}" dt="2026-03-27T19:53:33.416" v="1593"/>
          <ac:spMkLst>
            <pc:docMk/>
            <pc:sldMk cId="3679279346" sldId="2147483485"/>
            <ac:spMk id="3" creationId="{87707B27-AC22-AFE2-CD88-C59516A06206}"/>
          </ac:spMkLst>
        </pc:spChg>
      </pc:sldChg>
      <pc:sldChg chg="modSp mod">
        <pc:chgData name="Bailey, Jessi (ODGA)" userId="8b5e1e08-5841-4e1e-b617-8592886537f7" providerId="ADAL" clId="{511AEB82-CBBC-4529-B493-6F3D1AB65F43}" dt="2026-03-30T14:20:44.161" v="1682" actId="20577"/>
        <pc:sldMkLst>
          <pc:docMk/>
          <pc:sldMk cId="466411426" sldId="2147483486"/>
        </pc:sldMkLst>
        <pc:spChg chg="mod">
          <ac:chgData name="Bailey, Jessi (ODGA)" userId="8b5e1e08-5841-4e1e-b617-8592886537f7" providerId="ADAL" clId="{511AEB82-CBBC-4529-B493-6F3D1AB65F43}" dt="2026-03-30T14:20:44.161" v="1682" actId="20577"/>
          <ac:spMkLst>
            <pc:docMk/>
            <pc:sldMk cId="466411426" sldId="2147483486"/>
            <ac:spMk id="2" creationId="{8EB8185C-54F4-B9CA-8949-FC9136B04467}"/>
          </ac:spMkLst>
        </pc:spChg>
        <pc:spChg chg="mod">
          <ac:chgData name="Bailey, Jessi (ODGA)" userId="8b5e1e08-5841-4e1e-b617-8592886537f7" providerId="ADAL" clId="{511AEB82-CBBC-4529-B493-6F3D1AB65F43}" dt="2026-03-27T19:53:35.407" v="1594"/>
          <ac:spMkLst>
            <pc:docMk/>
            <pc:sldMk cId="466411426" sldId="2147483486"/>
            <ac:spMk id="3" creationId="{69049A55-CFAF-5484-1AAE-4FDC2153586A}"/>
          </ac:spMkLst>
        </pc:spChg>
      </pc:sldChg>
      <pc:sldChg chg="modSp">
        <pc:chgData name="Bailey, Jessi (ODGA)" userId="8b5e1e08-5841-4e1e-b617-8592886537f7" providerId="ADAL" clId="{511AEB82-CBBC-4529-B493-6F3D1AB65F43}" dt="2026-03-27T19:53:52.761" v="1598"/>
        <pc:sldMkLst>
          <pc:docMk/>
          <pc:sldMk cId="1482550038" sldId="2147483489"/>
        </pc:sldMkLst>
        <pc:spChg chg="mod">
          <ac:chgData name="Bailey, Jessi (ODGA)" userId="8b5e1e08-5841-4e1e-b617-8592886537f7" providerId="ADAL" clId="{511AEB82-CBBC-4529-B493-6F3D1AB65F43}" dt="2026-03-27T19:53:49.290" v="1596"/>
          <ac:spMkLst>
            <pc:docMk/>
            <pc:sldMk cId="1482550038" sldId="2147483489"/>
            <ac:spMk id="4" creationId="{14150F54-07AE-FCFA-94CA-EA4A803B0BD2}"/>
          </ac:spMkLst>
        </pc:spChg>
        <pc:spChg chg="mod">
          <ac:chgData name="Bailey, Jessi (ODGA)" userId="8b5e1e08-5841-4e1e-b617-8592886537f7" providerId="ADAL" clId="{511AEB82-CBBC-4529-B493-6F3D1AB65F43}" dt="2026-03-27T19:53:52.761" v="1598"/>
          <ac:spMkLst>
            <pc:docMk/>
            <pc:sldMk cId="1482550038" sldId="2147483489"/>
            <ac:spMk id="5" creationId="{A92014D2-01D7-F2B1-83A2-BA61C91291C8}"/>
          </ac:spMkLst>
        </pc:spChg>
      </pc:sldChg>
      <pc:sldChg chg="modSp">
        <pc:chgData name="Bailey, Jessi (ODGA)" userId="8b5e1e08-5841-4e1e-b617-8592886537f7" providerId="ADAL" clId="{511AEB82-CBBC-4529-B493-6F3D1AB65F43}" dt="2026-03-27T19:54:00.173" v="1599"/>
        <pc:sldMkLst>
          <pc:docMk/>
          <pc:sldMk cId="495319648" sldId="2147483490"/>
        </pc:sldMkLst>
        <pc:spChg chg="mod">
          <ac:chgData name="Bailey, Jessi (ODGA)" userId="8b5e1e08-5841-4e1e-b617-8592886537f7" providerId="ADAL" clId="{511AEB82-CBBC-4529-B493-6F3D1AB65F43}" dt="2026-03-27T19:54:00.173" v="1599"/>
          <ac:spMkLst>
            <pc:docMk/>
            <pc:sldMk cId="495319648" sldId="2147483490"/>
            <ac:spMk id="3" creationId="{89356ADE-B056-0D80-80B7-8E1455EBBBA0}"/>
          </ac:spMkLst>
        </pc:spChg>
      </pc:sldChg>
      <pc:sldChg chg="modSp mod">
        <pc:chgData name="Bailey, Jessi (ODGA)" userId="8b5e1e08-5841-4e1e-b617-8592886537f7" providerId="ADAL" clId="{511AEB82-CBBC-4529-B493-6F3D1AB65F43}" dt="2026-03-27T19:51:52.827" v="1545" actId="13238"/>
        <pc:sldMkLst>
          <pc:docMk/>
          <pc:sldMk cId="573788024" sldId="2147483491"/>
        </pc:sldMkLst>
        <pc:graphicFrameChg chg="modGraphic">
          <ac:chgData name="Bailey, Jessi (ODGA)" userId="8b5e1e08-5841-4e1e-b617-8592886537f7" providerId="ADAL" clId="{511AEB82-CBBC-4529-B493-6F3D1AB65F43}" dt="2026-03-27T19:51:52.827" v="1545" actId="13238"/>
          <ac:graphicFrameMkLst>
            <pc:docMk/>
            <pc:sldMk cId="573788024" sldId="2147483491"/>
            <ac:graphicFrameMk id="5" creationId="{EB433D3F-E911-CFFB-230A-6417D212CFE9}"/>
          </ac:graphicFrameMkLst>
        </pc:graphicFrameChg>
      </pc:sldChg>
      <pc:sldChg chg="modSp mod">
        <pc:chgData name="Bailey, Jessi (ODGA)" userId="8b5e1e08-5841-4e1e-b617-8592886537f7" providerId="ADAL" clId="{511AEB82-CBBC-4529-B493-6F3D1AB65F43}" dt="2026-03-27T19:51:53.961" v="1546" actId="13238"/>
        <pc:sldMkLst>
          <pc:docMk/>
          <pc:sldMk cId="1526136973" sldId="2147483492"/>
        </pc:sldMkLst>
        <pc:spChg chg="mod">
          <ac:chgData name="Bailey, Jessi (ODGA)" userId="8b5e1e08-5841-4e1e-b617-8592886537f7" providerId="ADAL" clId="{511AEB82-CBBC-4529-B493-6F3D1AB65F43}" dt="2026-03-27T19:51:41.549" v="1542" actId="962"/>
          <ac:spMkLst>
            <pc:docMk/>
            <pc:sldMk cId="1526136973" sldId="2147483492"/>
            <ac:spMk id="5" creationId="{94DC7069-A788-CF6D-FED5-8E6DE73A0AA5}"/>
          </ac:spMkLst>
        </pc:spChg>
        <pc:graphicFrameChg chg="modGraphic">
          <ac:chgData name="Bailey, Jessi (ODGA)" userId="8b5e1e08-5841-4e1e-b617-8592886537f7" providerId="ADAL" clId="{511AEB82-CBBC-4529-B493-6F3D1AB65F43}" dt="2026-03-27T19:51:53.961" v="1546" actId="13238"/>
          <ac:graphicFrameMkLst>
            <pc:docMk/>
            <pc:sldMk cId="1526136973" sldId="2147483492"/>
            <ac:graphicFrameMk id="9" creationId="{7803F130-3655-FD17-45D6-2C3A3FE8275E}"/>
          </ac:graphicFrameMkLst>
        </pc:graphicFrameChg>
      </pc:sldChg>
      <pc:sldChg chg="modSp">
        <pc:chgData name="Bailey, Jessi (ODGA)" userId="8b5e1e08-5841-4e1e-b617-8592886537f7" providerId="ADAL" clId="{511AEB82-CBBC-4529-B493-6F3D1AB65F43}" dt="2026-03-27T19:54:18.838" v="1606"/>
        <pc:sldMkLst>
          <pc:docMk/>
          <pc:sldMk cId="2240076480" sldId="2147483493"/>
        </pc:sldMkLst>
        <pc:spChg chg="mod">
          <ac:chgData name="Bailey, Jessi (ODGA)" userId="8b5e1e08-5841-4e1e-b617-8592886537f7" providerId="ADAL" clId="{511AEB82-CBBC-4529-B493-6F3D1AB65F43}" dt="2026-03-27T19:54:08.717" v="1605"/>
          <ac:spMkLst>
            <pc:docMk/>
            <pc:sldMk cId="2240076480" sldId="2147483493"/>
            <ac:spMk id="4" creationId="{FFA03A10-3F18-0D81-B395-11A618AD1123}"/>
          </ac:spMkLst>
        </pc:spChg>
        <pc:spChg chg="mod">
          <ac:chgData name="Bailey, Jessi (ODGA)" userId="8b5e1e08-5841-4e1e-b617-8592886537f7" providerId="ADAL" clId="{511AEB82-CBBC-4529-B493-6F3D1AB65F43}" dt="2026-03-27T19:54:18.838" v="1606"/>
          <ac:spMkLst>
            <pc:docMk/>
            <pc:sldMk cId="2240076480" sldId="2147483493"/>
            <ac:spMk id="7" creationId="{AC362655-747C-64DE-0D34-8DF5044A6A21}"/>
          </ac:spMkLst>
        </pc:spChg>
      </pc:sldChg>
      <pc:sldChg chg="modSp mod">
        <pc:chgData name="Bailey, Jessi (ODGA)" userId="8b5e1e08-5841-4e1e-b617-8592886537f7" providerId="ADAL" clId="{511AEB82-CBBC-4529-B493-6F3D1AB65F43}" dt="2026-04-13T17:21:50.516" v="1964" actId="20577"/>
        <pc:sldMkLst>
          <pc:docMk/>
          <pc:sldMk cId="1837748685" sldId="2147483497"/>
        </pc:sldMkLst>
        <pc:spChg chg="mod">
          <ac:chgData name="Bailey, Jessi (ODGA)" userId="8b5e1e08-5841-4e1e-b617-8592886537f7" providerId="ADAL" clId="{511AEB82-CBBC-4529-B493-6F3D1AB65F43}" dt="2026-04-13T17:21:50.516" v="1964" actId="20577"/>
          <ac:spMkLst>
            <pc:docMk/>
            <pc:sldMk cId="1837748685" sldId="2147483497"/>
            <ac:spMk id="2" creationId="{994D2799-8029-BDAE-55E2-72E148E8BF45}"/>
          </ac:spMkLst>
        </pc:spChg>
        <pc:spChg chg="mod">
          <ac:chgData name="Bailey, Jessi (ODGA)" userId="8b5e1e08-5841-4e1e-b617-8592886537f7" providerId="ADAL" clId="{511AEB82-CBBC-4529-B493-6F3D1AB65F43}" dt="2026-03-27T19:54:28.761" v="1607"/>
          <ac:spMkLst>
            <pc:docMk/>
            <pc:sldMk cId="1837748685" sldId="2147483497"/>
            <ac:spMk id="3" creationId="{6833C109-AD51-79DF-5BDC-CA18D5D3D050}"/>
          </ac:spMkLst>
        </pc:spChg>
      </pc:sldChg>
      <pc:sldChg chg="modSp">
        <pc:chgData name="Bailey, Jessi (ODGA)" userId="8b5e1e08-5841-4e1e-b617-8592886537f7" providerId="ADAL" clId="{511AEB82-CBBC-4529-B493-6F3D1AB65F43}" dt="2026-03-27T19:54:31.053" v="1608"/>
        <pc:sldMkLst>
          <pc:docMk/>
          <pc:sldMk cId="1211702169" sldId="2147483499"/>
        </pc:sldMkLst>
        <pc:spChg chg="mod">
          <ac:chgData name="Bailey, Jessi (ODGA)" userId="8b5e1e08-5841-4e1e-b617-8592886537f7" providerId="ADAL" clId="{511AEB82-CBBC-4529-B493-6F3D1AB65F43}" dt="2026-03-27T19:54:31.053" v="1608"/>
          <ac:spMkLst>
            <pc:docMk/>
            <pc:sldMk cId="1211702169" sldId="2147483499"/>
            <ac:spMk id="3" creationId="{F6F39DB0-3436-92A3-C168-DFF72EAA3DBF}"/>
          </ac:spMkLst>
        </pc:spChg>
      </pc:sldChg>
      <pc:sldChg chg="addSp delSp modSp new mod">
        <pc:chgData name="Bailey, Jessi (ODGA)" userId="8b5e1e08-5841-4e1e-b617-8592886537f7" providerId="ADAL" clId="{511AEB82-CBBC-4529-B493-6F3D1AB65F43}" dt="2026-03-27T19:53:37.353" v="1595"/>
        <pc:sldMkLst>
          <pc:docMk/>
          <pc:sldMk cId="4178650660" sldId="2147483500"/>
        </pc:sldMkLst>
        <pc:spChg chg="add del mod">
          <ac:chgData name="Bailey, Jessi (ODGA)" userId="8b5e1e08-5841-4e1e-b617-8592886537f7" providerId="ADAL" clId="{511AEB82-CBBC-4529-B493-6F3D1AB65F43}" dt="2026-03-27T19:42:42.327" v="665" actId="27636"/>
          <ac:spMkLst>
            <pc:docMk/>
            <pc:sldMk cId="4178650660" sldId="2147483500"/>
            <ac:spMk id="2" creationId="{99ECE98E-5052-E38E-9C51-9B57256FE968}"/>
          </ac:spMkLst>
        </pc:spChg>
        <pc:spChg chg="mod">
          <ac:chgData name="Bailey, Jessi (ODGA)" userId="8b5e1e08-5841-4e1e-b617-8592886537f7" providerId="ADAL" clId="{511AEB82-CBBC-4529-B493-6F3D1AB65F43}" dt="2026-03-27T19:53:37.353" v="1595"/>
          <ac:spMkLst>
            <pc:docMk/>
            <pc:sldMk cId="4178650660" sldId="2147483500"/>
            <ac:spMk id="3" creationId="{D7767CE3-77BB-826E-497E-93A88353B74E}"/>
          </ac:spMkLst>
        </pc:spChg>
      </pc:sldChg>
      <pc:sldChg chg="addSp delSp modSp new mod">
        <pc:chgData name="Bailey, Jessi (ODGA)" userId="8b5e1e08-5841-4e1e-b617-8592886537f7" providerId="ADAL" clId="{511AEB82-CBBC-4529-B493-6F3D1AB65F43}" dt="2026-03-27T19:54:02.071" v="1600"/>
        <pc:sldMkLst>
          <pc:docMk/>
          <pc:sldMk cId="1915089766" sldId="2147483501"/>
        </pc:sldMkLst>
        <pc:spChg chg="mod">
          <ac:chgData name="Bailey, Jessi (ODGA)" userId="8b5e1e08-5841-4e1e-b617-8592886537f7" providerId="ADAL" clId="{511AEB82-CBBC-4529-B493-6F3D1AB65F43}" dt="2026-03-27T19:49:37.608" v="1492" actId="5793"/>
          <ac:spMkLst>
            <pc:docMk/>
            <pc:sldMk cId="1915089766" sldId="2147483501"/>
            <ac:spMk id="2" creationId="{449C6878-D2D8-8408-DA83-25371D4D1CA2}"/>
          </ac:spMkLst>
        </pc:spChg>
        <pc:spChg chg="mod">
          <ac:chgData name="Bailey, Jessi (ODGA)" userId="8b5e1e08-5841-4e1e-b617-8592886537f7" providerId="ADAL" clId="{511AEB82-CBBC-4529-B493-6F3D1AB65F43}" dt="2026-03-27T19:54:02.071" v="1600"/>
          <ac:spMkLst>
            <pc:docMk/>
            <pc:sldMk cId="1915089766" sldId="2147483501"/>
            <ac:spMk id="3" creationId="{05F7E249-8809-90F9-4831-8F33D590D91F}"/>
          </ac:spMkLst>
        </pc:spChg>
      </pc:sldChg>
      <pc:sldChg chg="modSp new mod">
        <pc:chgData name="Bailey, Jessi (ODGA)" userId="8b5e1e08-5841-4e1e-b617-8592886537f7" providerId="ADAL" clId="{511AEB82-CBBC-4529-B493-6F3D1AB65F43}" dt="2026-03-27T19:54:03.985" v="1601"/>
        <pc:sldMkLst>
          <pc:docMk/>
          <pc:sldMk cId="250771918" sldId="2147483502"/>
        </pc:sldMkLst>
        <pc:spChg chg="mod">
          <ac:chgData name="Bailey, Jessi (ODGA)" userId="8b5e1e08-5841-4e1e-b617-8592886537f7" providerId="ADAL" clId="{511AEB82-CBBC-4529-B493-6F3D1AB65F43}" dt="2026-03-27T19:50:02.934" v="1539"/>
          <ac:spMkLst>
            <pc:docMk/>
            <pc:sldMk cId="250771918" sldId="2147483502"/>
            <ac:spMk id="2" creationId="{ED5843F2-9587-198D-98FF-8B14370443A6}"/>
          </ac:spMkLst>
        </pc:spChg>
        <pc:spChg chg="mod">
          <ac:chgData name="Bailey, Jessi (ODGA)" userId="8b5e1e08-5841-4e1e-b617-8592886537f7" providerId="ADAL" clId="{511AEB82-CBBC-4529-B493-6F3D1AB65F43}" dt="2026-03-27T19:54:03.985" v="1601"/>
          <ac:spMkLst>
            <pc:docMk/>
            <pc:sldMk cId="250771918" sldId="2147483502"/>
            <ac:spMk id="3" creationId="{37730331-8AB5-FD09-2BBB-1248E9679E42}"/>
          </ac:spMkLst>
        </pc:spChg>
      </pc:sldChg>
      <pc:sldChg chg="addSp delSp modSp new mod">
        <pc:chgData name="Bailey, Jessi (ODGA)" userId="8b5e1e08-5841-4e1e-b617-8592886537f7" providerId="ADAL" clId="{511AEB82-CBBC-4529-B493-6F3D1AB65F43}" dt="2026-04-03T16:17:26.773" v="1846" actId="20577"/>
        <pc:sldMkLst>
          <pc:docMk/>
          <pc:sldMk cId="358609026" sldId="2147483503"/>
        </pc:sldMkLst>
        <pc:spChg chg="mod">
          <ac:chgData name="Bailey, Jessi (ODGA)" userId="8b5e1e08-5841-4e1e-b617-8592886537f7" providerId="ADAL" clId="{511AEB82-CBBC-4529-B493-6F3D1AB65F43}" dt="2026-04-03T16:17:26.773" v="1846" actId="20577"/>
          <ac:spMkLst>
            <pc:docMk/>
            <pc:sldMk cId="358609026" sldId="2147483503"/>
            <ac:spMk id="4" creationId="{6AD1DF8A-36BB-D40A-9431-F09DBEDB98C8}"/>
          </ac:spMkLst>
        </pc:spChg>
        <pc:graphicFrameChg chg="add del mod modGraphic">
          <ac:chgData name="Bailey, Jessi (ODGA)" userId="8b5e1e08-5841-4e1e-b617-8592886537f7" providerId="ADAL" clId="{511AEB82-CBBC-4529-B493-6F3D1AB65F43}" dt="2026-04-03T16:16:38.780" v="1780" actId="14100"/>
          <ac:graphicFrameMkLst>
            <pc:docMk/>
            <pc:sldMk cId="358609026" sldId="2147483503"/>
            <ac:graphicFrameMk id="6" creationId="{BF2A649C-438E-05C7-A659-334ABE8EA14B}"/>
          </ac:graphicFrameMkLst>
        </pc:graphicFrameChg>
      </pc:sldChg>
      <pc:sldChg chg="addSp delSp modSp new mod">
        <pc:chgData name="Bailey, Jessi (ODGA)" userId="8b5e1e08-5841-4e1e-b617-8592886537f7" providerId="ADAL" clId="{511AEB82-CBBC-4529-B493-6F3D1AB65F43}" dt="2026-04-03T16:17:52.183" v="1956" actId="20577"/>
        <pc:sldMkLst>
          <pc:docMk/>
          <pc:sldMk cId="2859218918" sldId="2147483504"/>
        </pc:sldMkLst>
        <pc:spChg chg="mod">
          <ac:chgData name="Bailey, Jessi (ODGA)" userId="8b5e1e08-5841-4e1e-b617-8592886537f7" providerId="ADAL" clId="{511AEB82-CBBC-4529-B493-6F3D1AB65F43}" dt="2026-04-03T16:17:52.183" v="1956" actId="20577"/>
          <ac:spMkLst>
            <pc:docMk/>
            <pc:sldMk cId="2859218918" sldId="2147483504"/>
            <ac:spMk id="3" creationId="{74685144-DE18-6548-7D37-AF31542C6CFC}"/>
          </ac:spMkLst>
        </pc:spChg>
        <pc:graphicFrameChg chg="add">
          <ac:chgData name="Bailey, Jessi (ODGA)" userId="8b5e1e08-5841-4e1e-b617-8592886537f7" providerId="ADAL" clId="{511AEB82-CBBC-4529-B493-6F3D1AB65F43}" dt="2026-04-03T16:13:04.853" v="1745"/>
          <ac:graphicFrameMkLst>
            <pc:docMk/>
            <pc:sldMk cId="2859218918" sldId="2147483504"/>
            <ac:graphicFrameMk id="5" creationId="{8A501F47-B3A2-B93A-E1D8-52403465A8AD}"/>
          </ac:graphicFrameMkLst>
        </pc:graphicFrameChg>
      </pc:sldChg>
      <pc:sldChg chg="addSp delSp modSp new mod">
        <pc:chgData name="Bailey, Jessi (ODGA)" userId="8b5e1e08-5841-4e1e-b617-8592886537f7" providerId="ADAL" clId="{511AEB82-CBBC-4529-B493-6F3D1AB65F43}" dt="2026-04-03T16:17:38.326" v="1900" actId="20577"/>
        <pc:sldMkLst>
          <pc:docMk/>
          <pc:sldMk cId="3786677605" sldId="2147483505"/>
        </pc:sldMkLst>
        <pc:spChg chg="mod">
          <ac:chgData name="Bailey, Jessi (ODGA)" userId="8b5e1e08-5841-4e1e-b617-8592886537f7" providerId="ADAL" clId="{511AEB82-CBBC-4529-B493-6F3D1AB65F43}" dt="2026-04-03T16:17:38.326" v="1900" actId="20577"/>
          <ac:spMkLst>
            <pc:docMk/>
            <pc:sldMk cId="3786677605" sldId="2147483505"/>
            <ac:spMk id="3" creationId="{BB0E3831-2929-E1DF-8720-E49DC39AB475}"/>
          </ac:spMkLst>
        </pc:spChg>
        <pc:graphicFrameChg chg="add modGraphic">
          <ac:chgData name="Bailey, Jessi (ODGA)" userId="8b5e1e08-5841-4e1e-b617-8592886537f7" providerId="ADAL" clId="{511AEB82-CBBC-4529-B493-6F3D1AB65F43}" dt="2026-04-03T16:15:25.180" v="1769" actId="14100"/>
          <ac:graphicFrameMkLst>
            <pc:docMk/>
            <pc:sldMk cId="3786677605" sldId="2147483505"/>
            <ac:graphicFrameMk id="5" creationId="{8DA9CB30-EBDE-575A-0641-846034E4F1D8}"/>
          </ac:graphicFrameMkLst>
        </pc:graphicFrameChg>
      </pc:sldChg>
      <pc:sldChg chg="delSp modSp add mod">
        <pc:chgData name="Bailey, Jessi (ODGA)" userId="8b5e1e08-5841-4e1e-b617-8592886537f7" providerId="ADAL" clId="{511AEB82-CBBC-4529-B493-6F3D1AB65F43}" dt="2026-04-13T17:25:51.431" v="2026" actId="113"/>
        <pc:sldMkLst>
          <pc:docMk/>
          <pc:sldMk cId="972058311" sldId="2147483506"/>
        </pc:sldMkLst>
        <pc:spChg chg="mod">
          <ac:chgData name="Bailey, Jessi (ODGA)" userId="8b5e1e08-5841-4e1e-b617-8592886537f7" providerId="ADAL" clId="{511AEB82-CBBC-4529-B493-6F3D1AB65F43}" dt="2026-04-13T17:24:06.234" v="1969" actId="1076"/>
          <ac:spMkLst>
            <pc:docMk/>
            <pc:sldMk cId="972058311" sldId="2147483506"/>
            <ac:spMk id="5" creationId="{861C2D35-324C-22D2-8AC6-DE0B66DAB185}"/>
          </ac:spMkLst>
        </pc:spChg>
        <pc:graphicFrameChg chg="modGraphic">
          <ac:chgData name="Bailey, Jessi (ODGA)" userId="8b5e1e08-5841-4e1e-b617-8592886537f7" providerId="ADAL" clId="{511AEB82-CBBC-4529-B493-6F3D1AB65F43}" dt="2026-04-13T17:25:51.431" v="2026" actId="113"/>
          <ac:graphicFrameMkLst>
            <pc:docMk/>
            <pc:sldMk cId="972058311" sldId="2147483506"/>
            <ac:graphicFrameMk id="12" creationId="{5323235B-5284-93B9-D060-E0BF43C1A7E4}"/>
          </ac:graphicFrameMkLst>
        </pc:graphicFrameChg>
      </pc:sldChg>
      <pc:sldChg chg="addSp delSp modSp new mod">
        <pc:chgData name="Bailey, Jessi (ODGA)" userId="8b5e1e08-5841-4e1e-b617-8592886537f7" providerId="ADAL" clId="{511AEB82-CBBC-4529-B493-6F3D1AB65F43}" dt="2026-04-13T17:25:55.958" v="2027" actId="113"/>
        <pc:sldMkLst>
          <pc:docMk/>
          <pc:sldMk cId="3540998716" sldId="2147483507"/>
        </pc:sldMkLst>
        <pc:spChg chg="mod">
          <ac:chgData name="Bailey, Jessi (ODGA)" userId="8b5e1e08-5841-4e1e-b617-8592886537f7" providerId="ADAL" clId="{511AEB82-CBBC-4529-B493-6F3D1AB65F43}" dt="2026-04-13T17:24:48.030" v="2015" actId="20577"/>
          <ac:spMkLst>
            <pc:docMk/>
            <pc:sldMk cId="3540998716" sldId="2147483507"/>
            <ac:spMk id="3" creationId="{7310AA0C-2D4D-5CF0-0C14-7936EE39EC46}"/>
          </ac:spMkLst>
        </pc:spChg>
        <pc:graphicFrameChg chg="add modGraphic">
          <ac:chgData name="Bailey, Jessi (ODGA)" userId="8b5e1e08-5841-4e1e-b617-8592886537f7" providerId="ADAL" clId="{511AEB82-CBBC-4529-B493-6F3D1AB65F43}" dt="2026-04-13T17:25:55.958" v="2027" actId="113"/>
          <ac:graphicFrameMkLst>
            <pc:docMk/>
            <pc:sldMk cId="3540998716" sldId="2147483507"/>
            <ac:graphicFrameMk id="5" creationId="{192C26EB-8344-C0A5-23ED-1B49A7A1C448}"/>
          </ac:graphicFrameMkLst>
        </pc:graphicFrameChg>
      </pc:sldChg>
    </pc:docChg>
  </pc:docChgLst>
  <pc:docChgLst>
    <pc:chgData name="Thornton, Marcus (ODGA)" userId="S::marcus.thornton@odga.virginia.gov::15002bcb-515c-4b62-a989-7de6c0764c12" providerId="AD" clId="Web-{BDBB09C8-3277-5511-8E11-7290149A4EAB}"/>
    <pc:docChg chg="addSld delSld modSld">
      <pc:chgData name="Thornton, Marcus (ODGA)" userId="S::marcus.thornton@odga.virginia.gov::15002bcb-515c-4b62-a989-7de6c0764c12" providerId="AD" clId="Web-{BDBB09C8-3277-5511-8E11-7290149A4EAB}" dt="2026-04-15T14:36:56.310" v="141"/>
      <pc:docMkLst>
        <pc:docMk/>
      </pc:docMkLst>
      <pc:sldChg chg="modSp">
        <pc:chgData name="Thornton, Marcus (ODGA)" userId="S::marcus.thornton@odga.virginia.gov::15002bcb-515c-4b62-a989-7de6c0764c12" providerId="AD" clId="Web-{BDBB09C8-3277-5511-8E11-7290149A4EAB}" dt="2026-04-15T14:36:23.232" v="138" actId="20577"/>
        <pc:sldMkLst>
          <pc:docMk/>
          <pc:sldMk cId="409725482" sldId="2147483488"/>
        </pc:sldMkLst>
        <pc:spChg chg="mod">
          <ac:chgData name="Thornton, Marcus (ODGA)" userId="S::marcus.thornton@odga.virginia.gov::15002bcb-515c-4b62-a989-7de6c0764c12" providerId="AD" clId="Web-{BDBB09C8-3277-5511-8E11-7290149A4EAB}" dt="2026-04-15T14:36:23.232" v="138" actId="20577"/>
          <ac:spMkLst>
            <pc:docMk/>
            <pc:sldMk cId="409725482" sldId="2147483488"/>
            <ac:spMk id="2" creationId="{3E48B985-6D6B-CEC2-824F-65F970B052F9}"/>
          </ac:spMkLst>
        </pc:spChg>
      </pc:sldChg>
      <pc:sldChg chg="del">
        <pc:chgData name="Thornton, Marcus (ODGA)" userId="S::marcus.thornton@odga.virginia.gov::15002bcb-515c-4b62-a989-7de6c0764c12" providerId="AD" clId="Web-{BDBB09C8-3277-5511-8E11-7290149A4EAB}" dt="2026-04-15T14:36:56.310" v="141"/>
        <pc:sldMkLst>
          <pc:docMk/>
          <pc:sldMk cId="1526136973" sldId="2147483492"/>
        </pc:sldMkLst>
      </pc:sldChg>
      <pc:sldChg chg="del">
        <pc:chgData name="Thornton, Marcus (ODGA)" userId="S::marcus.thornton@odga.virginia.gov::15002bcb-515c-4b62-a989-7de6c0764c12" providerId="AD" clId="Web-{BDBB09C8-3277-5511-8E11-7290149A4EAB}" dt="2026-04-15T14:36:48.763" v="139"/>
        <pc:sldMkLst>
          <pc:docMk/>
          <pc:sldMk cId="1915089766" sldId="2147483501"/>
        </pc:sldMkLst>
      </pc:sldChg>
      <pc:sldChg chg="del">
        <pc:chgData name="Thornton, Marcus (ODGA)" userId="S::marcus.thornton@odga.virginia.gov::15002bcb-515c-4b62-a989-7de6c0764c12" providerId="AD" clId="Web-{BDBB09C8-3277-5511-8E11-7290149A4EAB}" dt="2026-04-15T14:36:50.701" v="140"/>
        <pc:sldMkLst>
          <pc:docMk/>
          <pc:sldMk cId="250771918" sldId="2147483502"/>
        </pc:sldMkLst>
      </pc:sldChg>
      <pc:sldChg chg="modSp add replId">
        <pc:chgData name="Thornton, Marcus (ODGA)" userId="S::marcus.thornton@odga.virginia.gov::15002bcb-515c-4b62-a989-7de6c0764c12" providerId="AD" clId="Web-{BDBB09C8-3277-5511-8E11-7290149A4EAB}" dt="2026-04-15T14:34:03.373" v="79" actId="20577"/>
        <pc:sldMkLst>
          <pc:docMk/>
          <pc:sldMk cId="1839156493" sldId="2147483508"/>
        </pc:sldMkLst>
        <pc:spChg chg="mod">
          <ac:chgData name="Thornton, Marcus (ODGA)" userId="S::marcus.thornton@odga.virginia.gov::15002bcb-515c-4b62-a989-7de6c0764c12" providerId="AD" clId="Web-{BDBB09C8-3277-5511-8E11-7290149A4EAB}" dt="2026-04-15T14:34:03.373" v="79" actId="20577"/>
          <ac:spMkLst>
            <pc:docMk/>
            <pc:sldMk cId="1839156493" sldId="2147483508"/>
            <ac:spMk id="2" creationId="{7048EB05-1594-0A0B-4A8D-73D6097D142E}"/>
          </ac:spMkLst>
        </pc:spChg>
      </pc:sldChg>
    </pc:docChg>
  </pc:docChgLst>
  <pc:docChgLst>
    <pc:chgData name="Bailey, Jessi (ODGA)" userId="S::jessi.bailey@odga.virginia.gov::8b5e1e08-5841-4e1e-b617-8592886537f7" providerId="AD" clId="Web-{0F1B0B19-1E5F-2604-F40E-EC3372299B45}"/>
    <pc:docChg chg="modSld">
      <pc:chgData name="Bailey, Jessi (ODGA)" userId="S::jessi.bailey@odga.virginia.gov::8b5e1e08-5841-4e1e-b617-8592886537f7" providerId="AD" clId="Web-{0F1B0B19-1E5F-2604-F40E-EC3372299B45}" dt="2026-04-13T17:21:28.269" v="50" actId="20577"/>
      <pc:docMkLst>
        <pc:docMk/>
      </pc:docMkLst>
      <pc:sldChg chg="modSp">
        <pc:chgData name="Bailey, Jessi (ODGA)" userId="S::jessi.bailey@odga.virginia.gov::8b5e1e08-5841-4e1e-b617-8592886537f7" providerId="AD" clId="Web-{0F1B0B19-1E5F-2604-F40E-EC3372299B45}" dt="2026-04-13T17:18:56.096" v="47"/>
        <pc:sldMkLst>
          <pc:docMk/>
          <pc:sldMk cId="577605140" sldId="2147483469"/>
        </pc:sldMkLst>
        <pc:graphicFrameChg chg="modGraphic">
          <ac:chgData name="Bailey, Jessi (ODGA)" userId="S::jessi.bailey@odga.virginia.gov::8b5e1e08-5841-4e1e-b617-8592886537f7" providerId="AD" clId="Web-{0F1B0B19-1E5F-2604-F40E-EC3372299B45}" dt="2026-04-13T17:18:56.096" v="47"/>
          <ac:graphicFrameMkLst>
            <pc:docMk/>
            <pc:sldMk cId="577605140" sldId="2147483469"/>
            <ac:graphicFrameMk id="6" creationId="{6D9FEFDF-1AE7-305E-51BB-19C2FCC02B5D}"/>
          </ac:graphicFrameMkLst>
        </pc:graphicFrameChg>
      </pc:sldChg>
      <pc:sldChg chg="modSp">
        <pc:chgData name="Bailey, Jessi (ODGA)" userId="S::jessi.bailey@odga.virginia.gov::8b5e1e08-5841-4e1e-b617-8592886537f7" providerId="AD" clId="Web-{0F1B0B19-1E5F-2604-F40E-EC3372299B45}" dt="2026-04-13T17:14:55.299" v="42" actId="20577"/>
        <pc:sldMkLst>
          <pc:docMk/>
          <pc:sldMk cId="2725836810" sldId="2147483476"/>
        </pc:sldMkLst>
        <pc:spChg chg="mod">
          <ac:chgData name="Bailey, Jessi (ODGA)" userId="S::jessi.bailey@odga.virginia.gov::8b5e1e08-5841-4e1e-b617-8592886537f7" providerId="AD" clId="Web-{0F1B0B19-1E5F-2604-F40E-EC3372299B45}" dt="2026-04-13T17:14:55.299" v="42" actId="20577"/>
          <ac:spMkLst>
            <pc:docMk/>
            <pc:sldMk cId="2725836810" sldId="2147483476"/>
            <ac:spMk id="2" creationId="{E8D24DF1-7160-D35C-D3E0-CB9ACEC57D02}"/>
          </ac:spMkLst>
        </pc:spChg>
      </pc:sldChg>
      <pc:sldChg chg="modSp">
        <pc:chgData name="Bailey, Jessi (ODGA)" userId="S::jessi.bailey@odga.virginia.gov::8b5e1e08-5841-4e1e-b617-8592886537f7" providerId="AD" clId="Web-{0F1B0B19-1E5F-2604-F40E-EC3372299B45}" dt="2026-04-13T17:15:36.127" v="46" actId="20577"/>
        <pc:sldMkLst>
          <pc:docMk/>
          <pc:sldMk cId="3100876952" sldId="2147483478"/>
        </pc:sldMkLst>
        <pc:spChg chg="mod">
          <ac:chgData name="Bailey, Jessi (ODGA)" userId="S::jessi.bailey@odga.virginia.gov::8b5e1e08-5841-4e1e-b617-8592886537f7" providerId="AD" clId="Web-{0F1B0B19-1E5F-2604-F40E-EC3372299B45}" dt="2026-04-13T17:15:29.674" v="43" actId="20577"/>
          <ac:spMkLst>
            <pc:docMk/>
            <pc:sldMk cId="3100876952" sldId="2147483478"/>
            <ac:spMk id="8" creationId="{636B6AAA-D53A-165E-4654-CFA1339800B1}"/>
          </ac:spMkLst>
        </pc:spChg>
        <pc:spChg chg="mod">
          <ac:chgData name="Bailey, Jessi (ODGA)" userId="S::jessi.bailey@odga.virginia.gov::8b5e1e08-5841-4e1e-b617-8592886537f7" providerId="AD" clId="Web-{0F1B0B19-1E5F-2604-F40E-EC3372299B45}" dt="2026-04-13T17:15:33.018" v="44" actId="20577"/>
          <ac:spMkLst>
            <pc:docMk/>
            <pc:sldMk cId="3100876952" sldId="2147483478"/>
            <ac:spMk id="10" creationId="{E3E129EC-1E2C-D835-9F94-705EA270873E}"/>
          </ac:spMkLst>
        </pc:spChg>
        <pc:spChg chg="mod">
          <ac:chgData name="Bailey, Jessi (ODGA)" userId="S::jessi.bailey@odga.virginia.gov::8b5e1e08-5841-4e1e-b617-8592886537f7" providerId="AD" clId="Web-{0F1B0B19-1E5F-2604-F40E-EC3372299B45}" dt="2026-04-13T17:15:36.127" v="46" actId="20577"/>
          <ac:spMkLst>
            <pc:docMk/>
            <pc:sldMk cId="3100876952" sldId="2147483478"/>
            <ac:spMk id="12" creationId="{6415D54C-A02E-50F0-08B5-E47FECF82410}"/>
          </ac:spMkLst>
        </pc:spChg>
      </pc:sldChg>
      <pc:sldChg chg="modSp">
        <pc:chgData name="Bailey, Jessi (ODGA)" userId="S::jessi.bailey@odga.virginia.gov::8b5e1e08-5841-4e1e-b617-8592886537f7" providerId="AD" clId="Web-{0F1B0B19-1E5F-2604-F40E-EC3372299B45}" dt="2026-04-13T17:21:28.269" v="50" actId="20577"/>
        <pc:sldMkLst>
          <pc:docMk/>
          <pc:sldMk cId="1837748685" sldId="2147483497"/>
        </pc:sldMkLst>
        <pc:spChg chg="mod">
          <ac:chgData name="Bailey, Jessi (ODGA)" userId="S::jessi.bailey@odga.virginia.gov::8b5e1e08-5841-4e1e-b617-8592886537f7" providerId="AD" clId="Web-{0F1B0B19-1E5F-2604-F40E-EC3372299B45}" dt="2026-04-13T17:21:28.269" v="50" actId="20577"/>
          <ac:spMkLst>
            <pc:docMk/>
            <pc:sldMk cId="1837748685" sldId="2147483497"/>
            <ac:spMk id="2" creationId="{994D2799-8029-BDAE-55E2-72E148E8BF45}"/>
          </ac:spMkLst>
        </pc:spChg>
      </pc:sldChg>
    </pc:docChg>
  </pc:docChgLst>
  <pc:docChgLst>
    <pc:chgData name="Thornton, Marcus (ODGA)" userId="S::marcus.thornton@odga.virginia.gov::15002bcb-515c-4b62-a989-7de6c0764c12" providerId="AD" clId="Web-{466EC12D-B421-CA9B-7952-F7F706A93CBA}"/>
    <pc:docChg chg="delSld modSld">
      <pc:chgData name="Thornton, Marcus (ODGA)" userId="S::marcus.thornton@odga.virginia.gov::15002bcb-515c-4b62-a989-7de6c0764c12" providerId="AD" clId="Web-{466EC12D-B421-CA9B-7952-F7F706A93CBA}" dt="2026-04-15T16:24:59.805" v="67"/>
      <pc:docMkLst>
        <pc:docMk/>
      </pc:docMkLst>
      <pc:sldChg chg="modSp">
        <pc:chgData name="Thornton, Marcus (ODGA)" userId="S::marcus.thornton@odga.virginia.gov::15002bcb-515c-4b62-a989-7de6c0764c12" providerId="AD" clId="Web-{466EC12D-B421-CA9B-7952-F7F706A93CBA}" dt="2026-04-15T16:19:33.848" v="66" actId="20577"/>
        <pc:sldMkLst>
          <pc:docMk/>
          <pc:sldMk cId="2725836810" sldId="2147483476"/>
        </pc:sldMkLst>
        <pc:spChg chg="mod">
          <ac:chgData name="Thornton, Marcus (ODGA)" userId="S::marcus.thornton@odga.virginia.gov::15002bcb-515c-4b62-a989-7de6c0764c12" providerId="AD" clId="Web-{466EC12D-B421-CA9B-7952-F7F706A93CBA}" dt="2026-04-15T16:19:33.848" v="66" actId="20577"/>
          <ac:spMkLst>
            <pc:docMk/>
            <pc:sldMk cId="2725836810" sldId="2147483476"/>
            <ac:spMk id="2" creationId="{E8D24DF1-7160-D35C-D3E0-CB9ACEC57D02}"/>
          </ac:spMkLst>
        </pc:spChg>
      </pc:sldChg>
      <pc:sldChg chg="del">
        <pc:chgData name="Thornton, Marcus (ODGA)" userId="S::marcus.thornton@odga.virginia.gov::15002bcb-515c-4b62-a989-7de6c0764c12" providerId="AD" clId="Web-{466EC12D-B421-CA9B-7952-F7F706A93CBA}" dt="2026-04-15T16:24:59.805" v="67"/>
        <pc:sldMkLst>
          <pc:docMk/>
          <pc:sldMk cId="1839156493" sldId="2147483508"/>
        </pc:sldMkLst>
      </pc:sldChg>
    </pc:docChg>
  </pc:docChgLst>
  <pc:docChgLst>
    <pc:chgData name="Bailey, Jessi (ODGA)" userId="S::jessi.bailey@odga.virginia.gov::8b5e1e08-5841-4e1e-b617-8592886537f7" providerId="AD" clId="Web-{ECE9BC1D-CC67-DD81-BDC8-EF844506FA42}"/>
    <pc:docChg chg="modSld">
      <pc:chgData name="Bailey, Jessi (ODGA)" userId="S::jessi.bailey@odga.virginia.gov::8b5e1e08-5841-4e1e-b617-8592886537f7" providerId="AD" clId="Web-{ECE9BC1D-CC67-DD81-BDC8-EF844506FA42}" dt="2026-04-13T17:27:00.017" v="4"/>
      <pc:docMkLst>
        <pc:docMk/>
      </pc:docMkLst>
      <pc:sldChg chg="delSp">
        <pc:chgData name="Bailey, Jessi (ODGA)" userId="S::jessi.bailey@odga.virginia.gov::8b5e1e08-5841-4e1e-b617-8592886537f7" providerId="AD" clId="Web-{ECE9BC1D-CC67-DD81-BDC8-EF844506FA42}" dt="2026-04-13T17:27:00.017" v="4"/>
        <pc:sldMkLst>
          <pc:docMk/>
          <pc:sldMk cId="3558318380" sldId="259"/>
        </pc:sldMkLst>
      </pc:sldChg>
      <pc:sldChg chg="delSp">
        <pc:chgData name="Bailey, Jessi (ODGA)" userId="S::jessi.bailey@odga.virginia.gov::8b5e1e08-5841-4e1e-b617-8592886537f7" providerId="AD" clId="Web-{ECE9BC1D-CC67-DD81-BDC8-EF844506FA42}" dt="2026-04-13T17:26:41.048" v="2"/>
        <pc:sldMkLst>
          <pc:docMk/>
          <pc:sldMk cId="972058311" sldId="2147483506"/>
        </pc:sldMkLst>
      </pc:sldChg>
    </pc:docChg>
  </pc:docChgLst>
  <pc:docChgLst>
    <pc:chgData name="Bailey, Jessi (ODGA)" userId="S::jessi.bailey@odga.virginia.gov::8b5e1e08-5841-4e1e-b617-8592886537f7" providerId="AD" clId="Web-{7A49EA1C-2262-33A5-000A-6CAACD896EEA}"/>
    <pc:docChg chg="modSld">
      <pc:chgData name="Bailey, Jessi (ODGA)" userId="S::jessi.bailey@odga.virginia.gov::8b5e1e08-5841-4e1e-b617-8592886537f7" providerId="AD" clId="Web-{7A49EA1C-2262-33A5-000A-6CAACD896EEA}" dt="2026-04-15T13:17:27.697" v="0" actId="1076"/>
      <pc:docMkLst>
        <pc:docMk/>
      </pc:docMkLst>
      <pc:sldChg chg="modSp">
        <pc:chgData name="Bailey, Jessi (ODGA)" userId="S::jessi.bailey@odga.virginia.gov::8b5e1e08-5841-4e1e-b617-8592886537f7" providerId="AD" clId="Web-{7A49EA1C-2262-33A5-000A-6CAACD896EEA}" dt="2026-04-15T13:17:27.697" v="0" actId="1076"/>
        <pc:sldMkLst>
          <pc:docMk/>
          <pc:sldMk cId="556487337" sldId="258"/>
        </pc:sldMkLst>
        <pc:spChg chg="mod">
          <ac:chgData name="Bailey, Jessi (ODGA)" userId="S::jessi.bailey@odga.virginia.gov::8b5e1e08-5841-4e1e-b617-8592886537f7" providerId="AD" clId="Web-{7A49EA1C-2262-33A5-000A-6CAACD896EEA}" dt="2026-04-15T13:17:27.697" v="0" actId="1076"/>
          <ac:spMkLst>
            <pc:docMk/>
            <pc:sldMk cId="556487337" sldId="258"/>
            <ac:spMk id="3" creationId="{00000000-0000-0000-0000-000000000000}"/>
          </ac:spMkLst>
        </pc:spChg>
      </pc:sldChg>
    </pc:docChg>
  </pc:docChgLst>
  <pc:docChgLst>
    <pc:chgData name="Bailey, Jessi (ODGA)" userId="S::jessi.bailey@odga.virginia.gov::8b5e1e08-5841-4e1e-b617-8592886537f7" providerId="AD" clId="Web-{40487368-E15A-245F-BF1B-FB2A6931BB96}"/>
    <pc:docChg chg="modSld">
      <pc:chgData name="Bailey, Jessi (ODGA)" userId="S::jessi.bailey@odga.virginia.gov::8b5e1e08-5841-4e1e-b617-8592886537f7" providerId="AD" clId="Web-{40487368-E15A-245F-BF1B-FB2A6931BB96}" dt="2026-04-03T14:58:15.935" v="64" actId="20577"/>
      <pc:docMkLst>
        <pc:docMk/>
      </pc:docMkLst>
      <pc:sldChg chg="modSp">
        <pc:chgData name="Bailey, Jessi (ODGA)" userId="S::jessi.bailey@odga.virginia.gov::8b5e1e08-5841-4e1e-b617-8592886537f7" providerId="AD" clId="Web-{40487368-E15A-245F-BF1B-FB2A6931BB96}" dt="2026-04-03T14:58:15.935" v="64" actId="20577"/>
        <pc:sldMkLst>
          <pc:docMk/>
          <pc:sldMk cId="466411426" sldId="2147483486"/>
        </pc:sldMkLst>
        <pc:spChg chg="mod">
          <ac:chgData name="Bailey, Jessi (ODGA)" userId="S::jessi.bailey@odga.virginia.gov::8b5e1e08-5841-4e1e-b617-8592886537f7" providerId="AD" clId="Web-{40487368-E15A-245F-BF1B-FB2A6931BB96}" dt="2026-04-03T14:58:15.935" v="64" actId="20577"/>
          <ac:spMkLst>
            <pc:docMk/>
            <pc:sldMk cId="466411426" sldId="2147483486"/>
            <ac:spMk id="2" creationId="{8EB8185C-54F4-B9CA-8949-FC9136B04467}"/>
          </ac:spMkLst>
        </pc:spChg>
      </pc:sldChg>
    </pc:docChg>
  </pc:docChgLst>
  <pc:docChgLst>
    <pc:chgData name="Bailey, Jessi (ODGA)" userId="S::jessi.bailey@odga.virginia.gov::8b5e1e08-5841-4e1e-b617-8592886537f7" providerId="AD" clId="Web-{9968F852-5990-A1A2-4BE0-F72CC25B4B8E}"/>
    <pc:docChg chg="modSld">
      <pc:chgData name="Bailey, Jessi (ODGA)" userId="S::jessi.bailey@odga.virginia.gov::8b5e1e08-5841-4e1e-b617-8592886537f7" providerId="AD" clId="Web-{9968F852-5990-A1A2-4BE0-F72CC25B4B8E}" dt="2026-04-09T15:14:36.377" v="102" actId="20577"/>
      <pc:docMkLst>
        <pc:docMk/>
      </pc:docMkLst>
      <pc:sldChg chg="modSp">
        <pc:chgData name="Bailey, Jessi (ODGA)" userId="S::jessi.bailey@odga.virginia.gov::8b5e1e08-5841-4e1e-b617-8592886537f7" providerId="AD" clId="Web-{9968F852-5990-A1A2-4BE0-F72CC25B4B8E}" dt="2026-04-09T15:02:15.930" v="18" actId="20577"/>
        <pc:sldMkLst>
          <pc:docMk/>
          <pc:sldMk cId="3321810737" sldId="2147483477"/>
        </pc:sldMkLst>
        <pc:spChg chg="mod">
          <ac:chgData name="Bailey, Jessi (ODGA)" userId="S::jessi.bailey@odga.virginia.gov::8b5e1e08-5841-4e1e-b617-8592886537f7" providerId="AD" clId="Web-{9968F852-5990-A1A2-4BE0-F72CC25B4B8E}" dt="2026-04-09T15:02:15.930" v="18" actId="20577"/>
          <ac:spMkLst>
            <pc:docMk/>
            <pc:sldMk cId="3321810737" sldId="2147483477"/>
            <ac:spMk id="2" creationId="{815BFF8D-C4F4-2240-E3B9-B88B111A1215}"/>
          </ac:spMkLst>
        </pc:spChg>
      </pc:sldChg>
      <pc:sldChg chg="modSp">
        <pc:chgData name="Bailey, Jessi (ODGA)" userId="S::jessi.bailey@odga.virginia.gov::8b5e1e08-5841-4e1e-b617-8592886537f7" providerId="AD" clId="Web-{9968F852-5990-A1A2-4BE0-F72CC25B4B8E}" dt="2026-04-09T15:05:15.400" v="22" actId="20577"/>
        <pc:sldMkLst>
          <pc:docMk/>
          <pc:sldMk cId="1482550038" sldId="2147483489"/>
        </pc:sldMkLst>
        <pc:spChg chg="mod">
          <ac:chgData name="Bailey, Jessi (ODGA)" userId="S::jessi.bailey@odga.virginia.gov::8b5e1e08-5841-4e1e-b617-8592886537f7" providerId="AD" clId="Web-{9968F852-5990-A1A2-4BE0-F72CC25B4B8E}" dt="2026-04-09T15:05:12.353" v="20" actId="20577"/>
          <ac:spMkLst>
            <pc:docMk/>
            <pc:sldMk cId="1482550038" sldId="2147483489"/>
            <ac:spMk id="2" creationId="{CB6D6632-153D-223A-166F-7B3E015704A2}"/>
          </ac:spMkLst>
        </pc:spChg>
        <pc:spChg chg="mod">
          <ac:chgData name="Bailey, Jessi (ODGA)" userId="S::jessi.bailey@odga.virginia.gov::8b5e1e08-5841-4e1e-b617-8592886537f7" providerId="AD" clId="Web-{9968F852-5990-A1A2-4BE0-F72CC25B4B8E}" dt="2026-04-09T15:05:13.728" v="21" actId="20577"/>
          <ac:spMkLst>
            <pc:docMk/>
            <pc:sldMk cId="1482550038" sldId="2147483489"/>
            <ac:spMk id="6" creationId="{D3C887A6-7747-8A56-7383-DEB4B01C3FA3}"/>
          </ac:spMkLst>
        </pc:spChg>
        <pc:spChg chg="mod">
          <ac:chgData name="Bailey, Jessi (ODGA)" userId="S::jessi.bailey@odga.virginia.gov::8b5e1e08-5841-4e1e-b617-8592886537f7" providerId="AD" clId="Web-{9968F852-5990-A1A2-4BE0-F72CC25B4B8E}" dt="2026-04-09T15:05:15.400" v="22" actId="20577"/>
          <ac:spMkLst>
            <pc:docMk/>
            <pc:sldMk cId="1482550038" sldId="2147483489"/>
            <ac:spMk id="7" creationId="{73A6B534-4026-7B11-78C1-2BD7CA030E85}"/>
          </ac:spMkLst>
        </pc:spChg>
      </pc:sldChg>
      <pc:sldChg chg="addSp delSp modSp">
        <pc:chgData name="Bailey, Jessi (ODGA)" userId="S::jessi.bailey@odga.virginia.gov::8b5e1e08-5841-4e1e-b617-8592886537f7" providerId="AD" clId="Web-{9968F852-5990-A1A2-4BE0-F72CC25B4B8E}" dt="2026-04-09T15:11:07.812" v="55" actId="1076"/>
        <pc:sldMkLst>
          <pc:docMk/>
          <pc:sldMk cId="4103937157" sldId="2147483494"/>
        </pc:sldMkLst>
        <pc:spChg chg="mod">
          <ac:chgData name="Bailey, Jessi (ODGA)" userId="S::jessi.bailey@odga.virginia.gov::8b5e1e08-5841-4e1e-b617-8592886537f7" providerId="AD" clId="Web-{9968F852-5990-A1A2-4BE0-F72CC25B4B8E}" dt="2026-04-09T15:11:07.812" v="55" actId="1076"/>
          <ac:spMkLst>
            <pc:docMk/>
            <pc:sldMk cId="4103937157" sldId="2147483494"/>
            <ac:spMk id="3" creationId="{68A80893-0A1D-2AE5-4A10-61A0DD8ED35D}"/>
          </ac:spMkLst>
        </pc:spChg>
      </pc:sldChg>
      <pc:sldChg chg="modSp">
        <pc:chgData name="Bailey, Jessi (ODGA)" userId="S::jessi.bailey@odga.virginia.gov::8b5e1e08-5841-4e1e-b617-8592886537f7" providerId="AD" clId="Web-{9968F852-5990-A1A2-4BE0-F72CC25B4B8E}" dt="2026-04-09T15:09:00.855" v="28" actId="20577"/>
        <pc:sldMkLst>
          <pc:docMk/>
          <pc:sldMk cId="1837748685" sldId="2147483497"/>
        </pc:sldMkLst>
        <pc:spChg chg="mod">
          <ac:chgData name="Bailey, Jessi (ODGA)" userId="S::jessi.bailey@odga.virginia.gov::8b5e1e08-5841-4e1e-b617-8592886537f7" providerId="AD" clId="Web-{9968F852-5990-A1A2-4BE0-F72CC25B4B8E}" dt="2026-04-09T15:09:00.855" v="28" actId="20577"/>
          <ac:spMkLst>
            <pc:docMk/>
            <pc:sldMk cId="1837748685" sldId="2147483497"/>
            <ac:spMk id="2" creationId="{994D2799-8029-BDAE-55E2-72E148E8BF45}"/>
          </ac:spMkLst>
        </pc:spChg>
      </pc:sldChg>
      <pc:sldChg chg="modSp">
        <pc:chgData name="Bailey, Jessi (ODGA)" userId="S::jessi.bailey@odga.virginia.gov::8b5e1e08-5841-4e1e-b617-8592886537f7" providerId="AD" clId="Web-{9968F852-5990-A1A2-4BE0-F72CC25B4B8E}" dt="2026-04-09T15:14:36.377" v="102" actId="20577"/>
        <pc:sldMkLst>
          <pc:docMk/>
          <pc:sldMk cId="1211702169" sldId="2147483499"/>
        </pc:sldMkLst>
        <pc:spChg chg="mod">
          <ac:chgData name="Bailey, Jessi (ODGA)" userId="S::jessi.bailey@odga.virginia.gov::8b5e1e08-5841-4e1e-b617-8592886537f7" providerId="AD" clId="Web-{9968F852-5990-A1A2-4BE0-F72CC25B4B8E}" dt="2026-04-09T15:14:36.377" v="102" actId="20577"/>
          <ac:spMkLst>
            <pc:docMk/>
            <pc:sldMk cId="1211702169" sldId="2147483499"/>
            <ac:spMk id="2" creationId="{53DDBE88-A8E9-65AB-EDD1-8C7BD3FFC3FD}"/>
          </ac:spMkLst>
        </pc:spChg>
      </pc:sldChg>
      <pc:sldChg chg="modSp">
        <pc:chgData name="Bailey, Jessi (ODGA)" userId="S::jessi.bailey@odga.virginia.gov::8b5e1e08-5841-4e1e-b617-8592886537f7" providerId="AD" clId="Web-{9968F852-5990-A1A2-4BE0-F72CC25B4B8E}" dt="2026-04-09T15:06:11.947" v="27" actId="20577"/>
        <pc:sldMkLst>
          <pc:docMk/>
          <pc:sldMk cId="250771918" sldId="2147483502"/>
        </pc:sldMkLst>
        <pc:spChg chg="mod">
          <ac:chgData name="Bailey, Jessi (ODGA)" userId="S::jessi.bailey@odga.virginia.gov::8b5e1e08-5841-4e1e-b617-8592886537f7" providerId="AD" clId="Web-{9968F852-5990-A1A2-4BE0-F72CC25B4B8E}" dt="2026-04-09T15:06:11.947" v="27" actId="20577"/>
          <ac:spMkLst>
            <pc:docMk/>
            <pc:sldMk cId="250771918" sldId="2147483502"/>
            <ac:spMk id="3" creationId="{37730331-8AB5-FD09-2BBB-1248E9679E42}"/>
          </ac:spMkLst>
        </pc:spChg>
      </pc:sldChg>
    </pc:docChg>
  </pc:docChgLst>
  <pc:docChgLst>
    <pc:chgData name="Bailey, Jessi (ODGA)" userId="S::jessi.bailey@odga.virginia.gov::8b5e1e08-5841-4e1e-b617-8592886537f7" providerId="AD" clId="Web-{D575C5D2-06AA-23B7-0537-EFDAA5019FF8}"/>
    <pc:docChg chg="modSld">
      <pc:chgData name="Bailey, Jessi (ODGA)" userId="S::jessi.bailey@odga.virginia.gov::8b5e1e08-5841-4e1e-b617-8592886537f7" providerId="AD" clId="Web-{D575C5D2-06AA-23B7-0537-EFDAA5019FF8}" dt="2026-03-30T14:07:46.580" v="0" actId="1076"/>
      <pc:docMkLst>
        <pc:docMk/>
      </pc:docMkLst>
      <pc:sldChg chg="modSp">
        <pc:chgData name="Bailey, Jessi (ODGA)" userId="S::jessi.bailey@odga.virginia.gov::8b5e1e08-5841-4e1e-b617-8592886537f7" providerId="AD" clId="Web-{D575C5D2-06AA-23B7-0537-EFDAA5019FF8}" dt="2026-03-30T14:07:46.580" v="0" actId="1076"/>
        <pc:sldMkLst>
          <pc:docMk/>
          <pc:sldMk cId="3100876952" sldId="2147483478"/>
        </pc:sldMkLst>
        <pc:spChg chg="mod">
          <ac:chgData name="Bailey, Jessi (ODGA)" userId="S::jessi.bailey@odga.virginia.gov::8b5e1e08-5841-4e1e-b617-8592886537f7" providerId="AD" clId="Web-{D575C5D2-06AA-23B7-0537-EFDAA5019FF8}" dt="2026-03-30T14:07:46.580" v="0" actId="1076"/>
          <ac:spMkLst>
            <pc:docMk/>
            <pc:sldMk cId="3100876952" sldId="2147483478"/>
            <ac:spMk id="6" creationId="{170EA248-4638-EFDA-0C2E-44FD058BD4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73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Roboto" panose="02000000000000000000" pitchFamily="2" charset="0"/>
              <a:ea typeface="Roboto" panose="02000000000000000000" pitchFamily="2" charset="0"/>
              <a:cs typeface="Roboto" panose="02000000000000000000" pitchFamily="2" charset="0"/>
            </a:endParaRPr>
          </a:p>
          <a:p>
            <a:r>
              <a:rPr lang="en-US"/>
              <a:t>The act has been amended multiple times since its original </a:t>
            </a:r>
            <a:r>
              <a:rPr lang="en-US" b="1"/>
              <a:t>1976</a:t>
            </a:r>
            <a:r>
              <a:rPr lang="en-US"/>
              <a:t> codification, with various updates occurring in 1978, 1987, 1989, 2000, 2001, 2002, 2003, 2006, 2009, 2017, 2018, 2019, and 2020. It's currently codified as Chapter 38 of Title 2.2 of the Code of Virginia.</a:t>
            </a:r>
            <a:endParaRPr lang="en-US" sz="1200" b="1">
              <a:latin typeface="Roboto" panose="02000000000000000000" pitchFamily="2" charset="0"/>
              <a:ea typeface="Roboto" panose="02000000000000000000" pitchFamily="2" charset="0"/>
              <a:cs typeface="Roboto" panose="02000000000000000000" pitchFamily="2" charset="0"/>
            </a:endParaRPr>
          </a:p>
          <a:p>
            <a:endParaRPr lang="en-US" sz="1200" b="1">
              <a:latin typeface="Roboto" panose="02000000000000000000" pitchFamily="2" charset="0"/>
              <a:ea typeface="Roboto" panose="02000000000000000000" pitchFamily="2" charset="0"/>
              <a:cs typeface="Roboto" panose="02000000000000000000" pitchFamily="2" charset="0"/>
            </a:endParaRPr>
          </a:p>
          <a:p>
            <a:r>
              <a:rPr lang="en-US" sz="1200" b="1">
                <a:latin typeface="Roboto" panose="02000000000000000000" pitchFamily="2" charset="0"/>
                <a:ea typeface="Roboto" panose="02000000000000000000" pitchFamily="2" charset="0"/>
                <a:cs typeface="Roboto" panose="02000000000000000000" pitchFamily="2" charset="0"/>
              </a:rPr>
              <a:t>Why Does This Matter?</a:t>
            </a:r>
          </a:p>
          <a:p>
            <a:r>
              <a:rPr lang="en-US" sz="1200">
                <a:latin typeface="Roboto" panose="02000000000000000000" pitchFamily="2" charset="0"/>
                <a:ea typeface="Roboto" panose="02000000000000000000" pitchFamily="2" charset="0"/>
                <a:cs typeface="Roboto" panose="02000000000000000000" pitchFamily="2" charset="0"/>
              </a:rPr>
              <a:t>Sarah works for a state agency and receives a phone call asking for an employee's home address. Without knowing the GDCDPA, she might accidentally violate privacy laws. After this training, she'll know the proper procedures to follow.</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7426C-FBA2-42D7-89D3-DA416394E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290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5FE3-3DE8-AD5C-729D-F4A5D363A74F}"/>
              </a:ext>
            </a:extLst>
          </p:cNvPr>
          <p:cNvSpPr>
            <a:spLocks noGrp="1"/>
          </p:cNvSpPr>
          <p:nvPr>
            <p:ph type="title" hasCustomPrompt="1"/>
          </p:nvPr>
        </p:nvSpPr>
        <p:spPr>
          <a:xfrm>
            <a:off x="1180993" y="1656450"/>
            <a:ext cx="6782009" cy="1050904"/>
          </a:xfrm>
          <a:prstGeom prst="rect">
            <a:avLst/>
          </a:prstGeom>
        </p:spPr>
        <p:txBody>
          <a:bodyPr anchor="b">
            <a:noAutofit/>
          </a:bodyPr>
          <a:lstStyle>
            <a:lvl1pPr algn="ctr">
              <a:defRPr sz="3300">
                <a:solidFill>
                  <a:schemeClr val="tx1"/>
                </a:solidFill>
              </a:defRPr>
            </a:lvl1pPr>
          </a:lstStyle>
          <a:p>
            <a:r>
              <a:rPr lang="en-US"/>
              <a:t>Click to edit title (Montserrat Bold 44)</a:t>
            </a:r>
          </a:p>
        </p:txBody>
      </p:sp>
      <p:sp>
        <p:nvSpPr>
          <p:cNvPr id="12" name="Text Placeholder 11">
            <a:extLst>
              <a:ext uri="{FF2B5EF4-FFF2-40B4-BE49-F238E27FC236}">
                <a16:creationId xmlns:a16="http://schemas.microsoft.com/office/drawing/2014/main" id="{CB0F4336-F561-F699-5A2F-1F0DBF1252F9}"/>
              </a:ext>
            </a:extLst>
          </p:cNvPr>
          <p:cNvSpPr>
            <a:spLocks noGrp="1"/>
          </p:cNvSpPr>
          <p:nvPr>
            <p:ph type="body" sz="quarter" idx="14" hasCustomPrompt="1"/>
          </p:nvPr>
        </p:nvSpPr>
        <p:spPr>
          <a:xfrm>
            <a:off x="2131585" y="2707354"/>
            <a:ext cx="4880831" cy="728135"/>
          </a:xfrm>
          <a:effectLst/>
        </p:spPr>
        <p:txBody>
          <a:bodyPr>
            <a:normAutofit/>
          </a:bodyPr>
          <a:lstStyle>
            <a:lvl1pPr marL="0" indent="0" algn="ctr">
              <a:buNone/>
              <a:defRPr sz="2400" b="0">
                <a:solidFill>
                  <a:schemeClr val="accent1"/>
                </a:solidFill>
              </a:defRPr>
            </a:lvl1pPr>
          </a:lstStyle>
          <a:p>
            <a:pPr lvl="0"/>
            <a:r>
              <a:rPr lang="en-US"/>
              <a:t>Click to Edit Subtitle (Roboto regular 32pt)</a:t>
            </a:r>
          </a:p>
        </p:txBody>
      </p:sp>
      <p:pic>
        <p:nvPicPr>
          <p:cNvPr id="14" name="Picture 13" descr="Logo&#10;&#10;AI-generated content may be incorrect.">
            <a:extLst>
              <a:ext uri="{FF2B5EF4-FFF2-40B4-BE49-F238E27FC236}">
                <a16:creationId xmlns:a16="http://schemas.microsoft.com/office/drawing/2014/main" id="{D2C42218-4837-C6E6-36BA-5EE49E3A448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2812405" y="683028"/>
            <a:ext cx="3519187" cy="853117"/>
          </a:xfrm>
          <a:prstGeom prst="rect">
            <a:avLst/>
          </a:prstGeom>
        </p:spPr>
      </p:pic>
      <p:sp>
        <p:nvSpPr>
          <p:cNvPr id="17" name="Text Placeholder 11">
            <a:extLst>
              <a:ext uri="{FF2B5EF4-FFF2-40B4-BE49-F238E27FC236}">
                <a16:creationId xmlns:a16="http://schemas.microsoft.com/office/drawing/2014/main" id="{AC561EF2-18C7-DDDB-DDD4-83A759C31804}"/>
              </a:ext>
            </a:extLst>
          </p:cNvPr>
          <p:cNvSpPr>
            <a:spLocks noGrp="1"/>
          </p:cNvSpPr>
          <p:nvPr>
            <p:ph type="body" sz="quarter" idx="15" hasCustomPrompt="1"/>
          </p:nvPr>
        </p:nvSpPr>
        <p:spPr>
          <a:xfrm>
            <a:off x="2131584" y="3487051"/>
            <a:ext cx="4880833" cy="364068"/>
          </a:xfrm>
          <a:effectLst/>
        </p:spPr>
        <p:txBody>
          <a:bodyPr>
            <a:noAutofit/>
          </a:bodyPr>
          <a:lstStyle>
            <a:lvl1pPr marL="0" indent="0" algn="ctr">
              <a:buNone/>
              <a:defRPr sz="1800" b="0"/>
            </a:lvl1pPr>
          </a:lstStyle>
          <a:p>
            <a:pPr lvl="0"/>
            <a:r>
              <a:rPr lang="en-US"/>
              <a:t>Name (Roboto regular 24pt)</a:t>
            </a:r>
          </a:p>
        </p:txBody>
      </p:sp>
      <p:sp>
        <p:nvSpPr>
          <p:cNvPr id="18" name="Text Placeholder 11">
            <a:extLst>
              <a:ext uri="{FF2B5EF4-FFF2-40B4-BE49-F238E27FC236}">
                <a16:creationId xmlns:a16="http://schemas.microsoft.com/office/drawing/2014/main" id="{7090D4FA-8FF1-DC8A-CF2A-17ED93EE9FFA}"/>
              </a:ext>
            </a:extLst>
          </p:cNvPr>
          <p:cNvSpPr>
            <a:spLocks noGrp="1"/>
          </p:cNvSpPr>
          <p:nvPr>
            <p:ph type="body" sz="quarter" idx="16" hasCustomPrompt="1"/>
          </p:nvPr>
        </p:nvSpPr>
        <p:spPr>
          <a:xfrm>
            <a:off x="2131584" y="3902681"/>
            <a:ext cx="4880833" cy="364068"/>
          </a:xfrm>
          <a:effectLst/>
        </p:spPr>
        <p:txBody>
          <a:bodyPr>
            <a:normAutofit/>
          </a:bodyPr>
          <a:lstStyle>
            <a:lvl1pPr marL="0" indent="0" algn="ctr">
              <a:buNone/>
              <a:defRPr sz="1800" b="1">
                <a:solidFill>
                  <a:schemeClr val="accent1"/>
                </a:solidFill>
              </a:defRPr>
            </a:lvl1pPr>
          </a:lstStyle>
          <a:p>
            <a:pPr lvl="0"/>
            <a:r>
              <a:rPr lang="en-US"/>
              <a:t>Date (Roboto bold 24pt)</a:t>
            </a:r>
          </a:p>
        </p:txBody>
      </p:sp>
      <p:pic>
        <p:nvPicPr>
          <p:cNvPr id="15" name="Picture 14" descr="Background pattern&#10;&#10;AI-generated content may be incorrect.">
            <a:extLst>
              <a:ext uri="{FF2B5EF4-FFF2-40B4-BE49-F238E27FC236}">
                <a16:creationId xmlns:a16="http://schemas.microsoft.com/office/drawing/2014/main" id="{EB9A69C5-54E8-D821-8E38-F5A3EF028D67}"/>
              </a:ext>
            </a:extLst>
          </p:cNvPr>
          <p:cNvPicPr>
            <a:picLocks noGrp="1" noRot="1" noChangeAspect="1" noMove="1" noResize="1" noEditPoints="1" noAdjustHandles="1" noChangeArrowheads="1" noChangeShapeType="1" noCrop="1"/>
          </p:cNvPicPr>
          <p:nvPr userDrawn="1"/>
        </p:nvPicPr>
        <p:blipFill>
          <a:blip r:embed="rId3">
            <a:alphaModFix amt="25000"/>
            <a:extLst>
              <a:ext uri="{28A0092B-C50C-407E-A947-70E740481C1C}">
                <a14:useLocalDpi xmlns:a14="http://schemas.microsoft.com/office/drawing/2010/main" val="0"/>
              </a:ext>
            </a:extLst>
          </a:blip>
          <a:stretch>
            <a:fillRect/>
          </a:stretch>
        </p:blipFill>
        <p:spPr>
          <a:xfrm rot="16200000">
            <a:off x="6376559" y="2165834"/>
            <a:ext cx="2452005" cy="2523891"/>
          </a:xfrm>
          <a:prstGeom prst="rect">
            <a:avLst/>
          </a:prstGeom>
        </p:spPr>
      </p:pic>
    </p:spTree>
    <p:extLst>
      <p:ext uri="{BB962C8B-B14F-4D97-AF65-F5344CB8AC3E}">
        <p14:creationId xmlns:p14="http://schemas.microsoft.com/office/powerpoint/2010/main" val="113334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6DE059-97D8-0AD7-ECCE-B6E257C9D9B8}"/>
              </a:ext>
            </a:extLst>
          </p:cNvPr>
          <p:cNvSpPr>
            <a:spLocks noGrp="1"/>
          </p:cNvSpPr>
          <p:nvPr>
            <p:ph idx="1" hasCustomPrompt="1"/>
          </p:nvPr>
        </p:nvSpPr>
        <p:spPr>
          <a:xfrm>
            <a:off x="628650" y="3510213"/>
            <a:ext cx="7886699" cy="965534"/>
          </a:xfrm>
        </p:spPr>
        <p:txBody>
          <a:bodyPr/>
          <a:lstStyle>
            <a:lvl1pPr marL="0" indent="0">
              <a:buClr>
                <a:schemeClr val="accent1"/>
              </a:buClr>
              <a:buNone/>
              <a:defRPr/>
            </a:lvl1pPr>
            <a:lvl2pPr marL="342900" indent="0">
              <a:buNone/>
              <a:defRPr/>
            </a:lvl2pPr>
          </a:lstStyle>
          <a:p>
            <a:r>
              <a:rPr lang="en-US"/>
              <a:t>Click to edit (Roboto bold 20pt)</a:t>
            </a:r>
          </a:p>
        </p:txBody>
      </p:sp>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5" name="Table Placeholder 4">
            <a:extLst>
              <a:ext uri="{FF2B5EF4-FFF2-40B4-BE49-F238E27FC236}">
                <a16:creationId xmlns:a16="http://schemas.microsoft.com/office/drawing/2014/main" id="{CA0FAF0A-136D-C5B7-1F24-7F06DFD29C5D}"/>
              </a:ext>
            </a:extLst>
          </p:cNvPr>
          <p:cNvSpPr>
            <a:spLocks noGrp="1"/>
          </p:cNvSpPr>
          <p:nvPr>
            <p:ph type="tbl" sz="quarter" idx="10" hasCustomPrompt="1"/>
          </p:nvPr>
        </p:nvSpPr>
        <p:spPr>
          <a:xfrm>
            <a:off x="628649" y="980140"/>
            <a:ext cx="7886700" cy="2454443"/>
          </a:xfrm>
        </p:spPr>
        <p:txBody>
          <a:bodyPr/>
          <a:lstStyle>
            <a:lvl1pPr marL="0" indent="0">
              <a:buNone/>
              <a:defRPr/>
            </a:lvl1pPr>
          </a:lstStyle>
          <a:p>
            <a:r>
              <a:rPr lang="en-US"/>
              <a:t>Click to add table</a:t>
            </a:r>
          </a:p>
        </p:txBody>
      </p:sp>
      <p:sp>
        <p:nvSpPr>
          <p:cNvPr id="2" name="Title 1">
            <a:extLst>
              <a:ext uri="{FF2B5EF4-FFF2-40B4-BE49-F238E27FC236}">
                <a16:creationId xmlns:a16="http://schemas.microsoft.com/office/drawing/2014/main" id="{A8D01D4B-7552-8C25-DD4A-A9FD06F58B67}"/>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E11397B3-8471-8CA2-8EFF-99617839D7A3}"/>
              </a:ext>
            </a:extLst>
          </p:cNvPr>
          <p:cNvSpPr>
            <a:spLocks noGrp="1"/>
          </p:cNvSpPr>
          <p:nvPr>
            <p:ph type="sldNum" sz="quarter" idx="11"/>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91265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2">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6DE059-97D8-0AD7-ECCE-B6E257C9D9B8}"/>
              </a:ext>
            </a:extLst>
          </p:cNvPr>
          <p:cNvSpPr>
            <a:spLocks noGrp="1"/>
          </p:cNvSpPr>
          <p:nvPr>
            <p:ph idx="1" hasCustomPrompt="1"/>
          </p:nvPr>
        </p:nvSpPr>
        <p:spPr>
          <a:xfrm>
            <a:off x="628651" y="1028700"/>
            <a:ext cx="3684671" cy="3443863"/>
          </a:xfrm>
        </p:spPr>
        <p:txBody>
          <a:bodyPr/>
          <a:lstStyle>
            <a:lvl1pPr marL="0" indent="0">
              <a:buClr>
                <a:schemeClr val="accent1"/>
              </a:buClr>
              <a:buNone/>
              <a:defRPr/>
            </a:lvl1pPr>
            <a:lvl2pPr marL="342900" indent="0">
              <a:buNone/>
              <a:defRPr/>
            </a:lvl2pPr>
          </a:lstStyle>
          <a:p>
            <a:r>
              <a:rPr lang="en-US"/>
              <a:t>Click to edit (Roboto bold 20pt)</a:t>
            </a:r>
          </a:p>
        </p:txBody>
      </p:sp>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9" name="Chart Placeholder 8">
            <a:extLst>
              <a:ext uri="{FF2B5EF4-FFF2-40B4-BE49-F238E27FC236}">
                <a16:creationId xmlns:a16="http://schemas.microsoft.com/office/drawing/2014/main" id="{CAE5E7CF-24CD-6448-34AB-46459F38E881}"/>
              </a:ext>
            </a:extLst>
          </p:cNvPr>
          <p:cNvSpPr>
            <a:spLocks noGrp="1"/>
          </p:cNvSpPr>
          <p:nvPr>
            <p:ph type="chart" sz="quarter" idx="10" hasCustomPrompt="1"/>
          </p:nvPr>
        </p:nvSpPr>
        <p:spPr>
          <a:xfrm>
            <a:off x="4572000" y="1028699"/>
            <a:ext cx="4036595" cy="3443864"/>
          </a:xfrm>
        </p:spPr>
        <p:txBody>
          <a:bodyPr/>
          <a:lstStyle>
            <a:lvl1pPr marL="0" indent="0">
              <a:buNone/>
              <a:defRPr/>
            </a:lvl1pPr>
          </a:lstStyle>
          <a:p>
            <a:r>
              <a:rPr lang="en-US"/>
              <a:t>Click to add graph</a:t>
            </a:r>
          </a:p>
        </p:txBody>
      </p:sp>
      <p:sp>
        <p:nvSpPr>
          <p:cNvPr id="2" name="Title 1">
            <a:extLst>
              <a:ext uri="{FF2B5EF4-FFF2-40B4-BE49-F238E27FC236}">
                <a16:creationId xmlns:a16="http://schemas.microsoft.com/office/drawing/2014/main" id="{7D91C205-C20A-9409-CA4E-FAF2E58D7D0E}"/>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20E39CBB-761C-8953-73A0-E31F8F38A989}"/>
              </a:ext>
            </a:extLst>
          </p:cNvPr>
          <p:cNvSpPr>
            <a:spLocks noGrp="1"/>
          </p:cNvSpPr>
          <p:nvPr>
            <p:ph type="sldNum" sz="quarter" idx="11"/>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3683142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d Video">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2" name="Media Placeholder 2">
            <a:extLst>
              <a:ext uri="{FF2B5EF4-FFF2-40B4-BE49-F238E27FC236}">
                <a16:creationId xmlns:a16="http://schemas.microsoft.com/office/drawing/2014/main" id="{BB7F313C-35EB-9051-9D25-8AC26D50D6F7}"/>
              </a:ext>
            </a:extLst>
          </p:cNvPr>
          <p:cNvSpPr>
            <a:spLocks noGrp="1"/>
          </p:cNvSpPr>
          <p:nvPr>
            <p:ph type="media" sz="quarter" idx="13" hasCustomPrompt="1"/>
          </p:nvPr>
        </p:nvSpPr>
        <p:spPr>
          <a:xfrm>
            <a:off x="628650" y="1001627"/>
            <a:ext cx="7886700" cy="3383883"/>
          </a:xfrm>
        </p:spPr>
        <p:txBody>
          <a:bodyPr/>
          <a:lstStyle>
            <a:lvl1pPr>
              <a:defRPr/>
            </a:lvl1pPr>
          </a:lstStyle>
          <a:p>
            <a:r>
              <a:rPr lang="en-US"/>
              <a:t>Click to add video</a:t>
            </a:r>
          </a:p>
        </p:txBody>
      </p:sp>
      <p:sp>
        <p:nvSpPr>
          <p:cNvPr id="3" name="Title 1">
            <a:extLst>
              <a:ext uri="{FF2B5EF4-FFF2-40B4-BE49-F238E27FC236}">
                <a16:creationId xmlns:a16="http://schemas.microsoft.com/office/drawing/2014/main" id="{1BC21F0B-06EE-FC71-E0FD-012C7AE1A6A2}"/>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4" name="Slide Number Placeholder 3">
            <a:extLst>
              <a:ext uri="{FF2B5EF4-FFF2-40B4-BE49-F238E27FC236}">
                <a16:creationId xmlns:a16="http://schemas.microsoft.com/office/drawing/2014/main" id="{7B7925A5-1D0E-4E6C-2503-AA2D8E184E6C}"/>
              </a:ext>
            </a:extLst>
          </p:cNvPr>
          <p:cNvSpPr>
            <a:spLocks noGrp="1"/>
          </p:cNvSpPr>
          <p:nvPr>
            <p:ph type="sldNum" sz="quarter" idx="14"/>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197687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me/Process">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10" name="SmartArt Placeholder 9">
            <a:extLst>
              <a:ext uri="{FF2B5EF4-FFF2-40B4-BE49-F238E27FC236}">
                <a16:creationId xmlns:a16="http://schemas.microsoft.com/office/drawing/2014/main" id="{F44A5AA9-B798-6883-7464-462CC4DFD89B}"/>
              </a:ext>
            </a:extLst>
          </p:cNvPr>
          <p:cNvSpPr>
            <a:spLocks noGrp="1"/>
          </p:cNvSpPr>
          <p:nvPr>
            <p:ph type="dgm" sz="quarter" idx="10" hasCustomPrompt="1"/>
          </p:nvPr>
        </p:nvSpPr>
        <p:spPr>
          <a:xfrm>
            <a:off x="628650" y="1001254"/>
            <a:ext cx="7886700" cy="3411329"/>
          </a:xfrm>
        </p:spPr>
        <p:txBody>
          <a:bodyPr/>
          <a:lstStyle>
            <a:lvl1pPr>
              <a:defRPr/>
            </a:lvl1pPr>
          </a:lstStyle>
          <a:p>
            <a:r>
              <a:rPr lang="en-US"/>
              <a:t>Click to use Smart Art Graphic such as timelines or processes </a:t>
            </a:r>
          </a:p>
        </p:txBody>
      </p:sp>
      <p:sp>
        <p:nvSpPr>
          <p:cNvPr id="2" name="Title 1">
            <a:extLst>
              <a:ext uri="{FF2B5EF4-FFF2-40B4-BE49-F238E27FC236}">
                <a16:creationId xmlns:a16="http://schemas.microsoft.com/office/drawing/2014/main" id="{F31CB89D-40D6-F175-982A-5480CA94173A}"/>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7F107707-DF77-645E-C596-BBA668B74741}"/>
              </a:ext>
            </a:extLst>
          </p:cNvPr>
          <p:cNvSpPr>
            <a:spLocks noGrp="1"/>
          </p:cNvSpPr>
          <p:nvPr>
            <p:ph type="sldNum" sz="quarter" idx="11"/>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38235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melime/Process">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2" name="Title 1">
            <a:extLst>
              <a:ext uri="{FF2B5EF4-FFF2-40B4-BE49-F238E27FC236}">
                <a16:creationId xmlns:a16="http://schemas.microsoft.com/office/drawing/2014/main" id="{F31CB89D-40D6-F175-982A-5480CA94173A}"/>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7F107707-DF77-645E-C596-BBA668B74741}"/>
              </a:ext>
            </a:extLst>
          </p:cNvPr>
          <p:cNvSpPr>
            <a:spLocks noGrp="1"/>
          </p:cNvSpPr>
          <p:nvPr>
            <p:ph type="sldNum" sz="quarter" idx="11"/>
          </p:nvPr>
        </p:nvSpPr>
        <p:spPr/>
        <p:txBody>
          <a:bodyPr/>
          <a:lstStyle/>
          <a:p>
            <a:fld id="{7A3832A0-79CF-4AB2-A86D-F6819D2BCBA5}" type="slidenum">
              <a:rPr lang="en-US" smtClean="0"/>
              <a:pPr/>
              <a:t>‹#›</a:t>
            </a:fld>
            <a:endParaRPr lang="en-US"/>
          </a:p>
        </p:txBody>
      </p:sp>
      <p:sp>
        <p:nvSpPr>
          <p:cNvPr id="4" name="Rectangle 3">
            <a:extLst>
              <a:ext uri="{FF2B5EF4-FFF2-40B4-BE49-F238E27FC236}">
                <a16:creationId xmlns:a16="http://schemas.microsoft.com/office/drawing/2014/main" id="{3C2A2963-D803-A531-E845-710218B9E514}"/>
              </a:ext>
            </a:extLst>
          </p:cNvPr>
          <p:cNvSpPr/>
          <p:nvPr userDrawn="1"/>
        </p:nvSpPr>
        <p:spPr>
          <a:xfrm>
            <a:off x="0" y="0"/>
            <a:ext cx="9144000" cy="465151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9299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p:bg>
      <p:bgPr>
        <a:gradFill rotWithShape="1">
          <a:gsLst>
            <a:gs pos="0">
              <a:schemeClr val="bg1">
                <a:tint val="93000"/>
                <a:satMod val="150000"/>
                <a:shade val="98000"/>
                <a:lumMod val="102000"/>
              </a:schemeClr>
            </a:gs>
            <a:gs pos="70110">
              <a:srgbClr val="1C3258"/>
            </a:gs>
            <a:gs pos="3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741108-D7AF-FDB7-42DF-9CCDC2822582}"/>
              </a:ext>
            </a:extLst>
          </p:cNvPr>
          <p:cNvSpPr>
            <a:spLocks noGrp="1" noRot="1" noMove="1" noResize="1" noEditPoints="1" noAdjustHandles="1" noChangeArrowheads="1" noChangeShapeType="1"/>
          </p:cNvSpPr>
          <p:nvPr userDrawn="1"/>
        </p:nvSpPr>
        <p:spPr>
          <a:xfrm rot="10800000">
            <a:off x="0" y="0"/>
            <a:ext cx="9144000" cy="51435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descr="Background pattern&#10;&#10;AI-generated content may be incorrect.">
            <a:extLst>
              <a:ext uri="{FF2B5EF4-FFF2-40B4-BE49-F238E27FC236}">
                <a16:creationId xmlns:a16="http://schemas.microsoft.com/office/drawing/2014/main" id="{C3CB6E9A-F293-3927-0DDA-20B10376417A}"/>
              </a:ext>
            </a:extLst>
          </p:cNvPr>
          <p:cNvPicPr>
            <a:picLocks noGrp="1" noRot="1" noChangeAspect="1" noMove="1" noResize="1" noEditPoints="1" noAdjustHandles="1" noChangeArrowheads="1" noChangeShapeType="1" noCrop="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378467">
            <a:off x="246711" y="194802"/>
            <a:ext cx="7391411" cy="4898276"/>
          </a:xfrm>
          <a:prstGeom prst="rect">
            <a:avLst/>
          </a:prstGeom>
        </p:spPr>
      </p:pic>
      <p:sp>
        <p:nvSpPr>
          <p:cNvPr id="5" name="Title 1">
            <a:extLst>
              <a:ext uri="{FF2B5EF4-FFF2-40B4-BE49-F238E27FC236}">
                <a16:creationId xmlns:a16="http://schemas.microsoft.com/office/drawing/2014/main" id="{C900F229-BF3C-3532-D5F2-2814BDD4E5B5}"/>
              </a:ext>
            </a:extLst>
          </p:cNvPr>
          <p:cNvSpPr>
            <a:spLocks noGrp="1"/>
          </p:cNvSpPr>
          <p:nvPr>
            <p:ph type="title" hasCustomPrompt="1"/>
          </p:nvPr>
        </p:nvSpPr>
        <p:spPr>
          <a:xfrm>
            <a:off x="2482320" y="1776707"/>
            <a:ext cx="4179361" cy="994172"/>
          </a:xfrm>
          <a:prstGeom prst="rect">
            <a:avLst/>
          </a:prstGeom>
          <a:noFill/>
        </p:spPr>
        <p:txBody>
          <a:bodyPr>
            <a:noAutofit/>
          </a:bodyPr>
          <a:lstStyle>
            <a:lvl1pPr>
              <a:defRPr sz="5400">
                <a:solidFill>
                  <a:schemeClr val="tx1"/>
                </a:solidFill>
              </a:defRPr>
            </a:lvl1pPr>
          </a:lstStyle>
          <a:p>
            <a:r>
              <a:rPr lang="en-US"/>
              <a:t>Questions?</a:t>
            </a:r>
          </a:p>
        </p:txBody>
      </p:sp>
      <p:pic>
        <p:nvPicPr>
          <p:cNvPr id="17" name="Picture 16" descr="A picture containing text, clipart&#10;&#10;AI-generated content may be incorrect.">
            <a:extLst>
              <a:ext uri="{FF2B5EF4-FFF2-40B4-BE49-F238E27FC236}">
                <a16:creationId xmlns:a16="http://schemas.microsoft.com/office/drawing/2014/main" id="{12DF42B8-3F6F-0FA8-5EB2-99FBD93444EE}"/>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Tree>
    <p:extLst>
      <p:ext uri="{BB962C8B-B14F-4D97-AF65-F5344CB8AC3E}">
        <p14:creationId xmlns:p14="http://schemas.microsoft.com/office/powerpoint/2010/main" val="9868595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Speaker Info">
    <p:bg>
      <p:bgPr>
        <a:gradFill rotWithShape="1">
          <a:gsLst>
            <a:gs pos="0">
              <a:schemeClr val="bg1">
                <a:tint val="93000"/>
                <a:satMod val="150000"/>
                <a:shade val="98000"/>
                <a:lumMod val="102000"/>
              </a:schemeClr>
            </a:gs>
            <a:gs pos="70110">
              <a:srgbClr val="1C3258"/>
            </a:gs>
            <a:gs pos="3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741108-D7AF-FDB7-42DF-9CCDC2822582}"/>
              </a:ext>
            </a:extLst>
          </p:cNvPr>
          <p:cNvSpPr>
            <a:spLocks noGrp="1" noRot="1" noMove="1" noResize="1" noEditPoints="1" noAdjustHandles="1" noChangeArrowheads="1" noChangeShapeType="1"/>
          </p:cNvSpPr>
          <p:nvPr userDrawn="1"/>
        </p:nvSpPr>
        <p:spPr>
          <a:xfrm rot="10800000">
            <a:off x="0" y="0"/>
            <a:ext cx="9144000" cy="51435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descr="Background pattern&#10;&#10;AI-generated content may be incorrect.">
            <a:extLst>
              <a:ext uri="{FF2B5EF4-FFF2-40B4-BE49-F238E27FC236}">
                <a16:creationId xmlns:a16="http://schemas.microsoft.com/office/drawing/2014/main" id="{C3CB6E9A-F293-3927-0DDA-20B10376417A}"/>
              </a:ext>
            </a:extLst>
          </p:cNvPr>
          <p:cNvPicPr>
            <a:picLocks noGrp="1" noRot="1" noChangeAspect="1" noMove="1" noResize="1" noEditPoints="1" noAdjustHandles="1" noChangeArrowheads="1" noChangeShapeType="1" noCrop="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11348211">
            <a:off x="-109840" y="-372552"/>
            <a:ext cx="7391411" cy="4898276"/>
          </a:xfrm>
          <a:prstGeom prst="rect">
            <a:avLst/>
          </a:prstGeom>
        </p:spPr>
      </p:pic>
      <p:sp>
        <p:nvSpPr>
          <p:cNvPr id="5" name="Title 1">
            <a:extLst>
              <a:ext uri="{FF2B5EF4-FFF2-40B4-BE49-F238E27FC236}">
                <a16:creationId xmlns:a16="http://schemas.microsoft.com/office/drawing/2014/main" id="{C900F229-BF3C-3532-D5F2-2814BDD4E5B5}"/>
              </a:ext>
            </a:extLst>
          </p:cNvPr>
          <p:cNvSpPr>
            <a:spLocks noGrp="1"/>
          </p:cNvSpPr>
          <p:nvPr>
            <p:ph type="title" hasCustomPrompt="1"/>
          </p:nvPr>
        </p:nvSpPr>
        <p:spPr>
          <a:xfrm>
            <a:off x="2474553" y="1783814"/>
            <a:ext cx="4194894" cy="994172"/>
          </a:xfrm>
          <a:prstGeom prst="rect">
            <a:avLst/>
          </a:prstGeom>
          <a:noFill/>
        </p:spPr>
        <p:txBody>
          <a:bodyPr>
            <a:noAutofit/>
          </a:bodyPr>
          <a:lstStyle>
            <a:lvl1pPr>
              <a:defRPr sz="5400">
                <a:solidFill>
                  <a:schemeClr val="tx1"/>
                </a:solidFill>
              </a:defRPr>
            </a:lvl1pPr>
          </a:lstStyle>
          <a:p>
            <a:r>
              <a:rPr lang="en-US"/>
              <a:t>Questions?</a:t>
            </a:r>
          </a:p>
        </p:txBody>
      </p:sp>
      <p:pic>
        <p:nvPicPr>
          <p:cNvPr id="17" name="Picture 16" descr="A picture containing text, clipart&#10;&#10;AI-generated content may be incorrect.">
            <a:extLst>
              <a:ext uri="{FF2B5EF4-FFF2-40B4-BE49-F238E27FC236}">
                <a16:creationId xmlns:a16="http://schemas.microsoft.com/office/drawing/2014/main" id="{12DF42B8-3F6F-0FA8-5EB2-99FBD93444EE}"/>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2" name="Subtitle 1">
            <a:extLst>
              <a:ext uri="{FF2B5EF4-FFF2-40B4-BE49-F238E27FC236}">
                <a16:creationId xmlns:a16="http://schemas.microsoft.com/office/drawing/2014/main" id="{9E682EDB-4CDC-344D-E696-F67DF8D3C1BD}"/>
              </a:ext>
            </a:extLst>
          </p:cNvPr>
          <p:cNvSpPr>
            <a:spLocks noGrp="1"/>
          </p:cNvSpPr>
          <p:nvPr>
            <p:ph type="subTitle" idx="1"/>
          </p:nvPr>
        </p:nvSpPr>
        <p:spPr>
          <a:xfrm>
            <a:off x="3614304" y="3305608"/>
            <a:ext cx="3055144" cy="401681"/>
          </a:xfrm>
        </p:spPr>
        <p:txBody>
          <a:bodyPr/>
          <a:lstStyle/>
          <a:p>
            <a:r>
              <a:rPr lang="en-US"/>
              <a:t>Click to edit Master subtitle style</a:t>
            </a:r>
          </a:p>
        </p:txBody>
      </p:sp>
      <p:sp>
        <p:nvSpPr>
          <p:cNvPr id="4" name="Picture Placeholder 2">
            <a:extLst>
              <a:ext uri="{FF2B5EF4-FFF2-40B4-BE49-F238E27FC236}">
                <a16:creationId xmlns:a16="http://schemas.microsoft.com/office/drawing/2014/main" id="{E36917EB-E22D-A691-9AD1-B3FF19D57581}"/>
              </a:ext>
            </a:extLst>
          </p:cNvPr>
          <p:cNvSpPr>
            <a:spLocks noGrp="1"/>
          </p:cNvSpPr>
          <p:nvPr>
            <p:ph type="pic" sz="quarter" idx="10"/>
          </p:nvPr>
        </p:nvSpPr>
        <p:spPr>
          <a:xfrm>
            <a:off x="2474554" y="3305608"/>
            <a:ext cx="1017902" cy="1017035"/>
          </a:xfrm>
        </p:spPr>
        <p:txBody>
          <a:bodyPr/>
          <a:lstStyle/>
          <a:p>
            <a:r>
              <a:rPr lang="en-US"/>
              <a:t>Click icon to add picture</a:t>
            </a:r>
          </a:p>
        </p:txBody>
      </p:sp>
      <p:sp>
        <p:nvSpPr>
          <p:cNvPr id="6" name="Text Placeholder 3">
            <a:extLst>
              <a:ext uri="{FF2B5EF4-FFF2-40B4-BE49-F238E27FC236}">
                <a16:creationId xmlns:a16="http://schemas.microsoft.com/office/drawing/2014/main" id="{A99A5264-03C7-605B-A263-99085535C679}"/>
              </a:ext>
            </a:extLst>
          </p:cNvPr>
          <p:cNvSpPr>
            <a:spLocks noGrp="1"/>
          </p:cNvSpPr>
          <p:nvPr>
            <p:ph type="body" sz="quarter" idx="11"/>
          </p:nvPr>
        </p:nvSpPr>
        <p:spPr>
          <a:xfrm>
            <a:off x="3614304" y="3739237"/>
            <a:ext cx="3055144" cy="583406"/>
          </a:xfrm>
        </p:spPr>
        <p:txBody>
          <a:bodyPr/>
          <a:lstStyle/>
          <a:p>
            <a:pPr lvl="0"/>
            <a:r>
              <a:rPr lang="en-US"/>
              <a:t>Click to edit Master text styles</a:t>
            </a:r>
          </a:p>
        </p:txBody>
      </p:sp>
    </p:spTree>
    <p:extLst>
      <p:ext uri="{BB962C8B-B14F-4D97-AF65-F5344CB8AC3E}">
        <p14:creationId xmlns:p14="http://schemas.microsoft.com/office/powerpoint/2010/main" val="389410442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EB6E-366E-F933-127C-F322D39E976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7B3949-75B1-0586-397B-D77EC0C4EC02}"/>
              </a:ext>
            </a:extLst>
          </p:cNvPr>
          <p:cNvSpPr>
            <a:spLocks noGrp="1"/>
          </p:cNvSpPr>
          <p:nvPr>
            <p:ph idx="1"/>
          </p:nvPr>
        </p:nvSpPr>
        <p:spPr>
          <a:xfrm>
            <a:off x="3887391" y="740569"/>
            <a:ext cx="4227909"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DE2FA-D6C7-89E1-66FF-75F87C3F638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1D172F-36D6-7E6A-DC40-E7F4B9EFEEDF}"/>
              </a:ext>
            </a:extLst>
          </p:cNvPr>
          <p:cNvSpPr>
            <a:spLocks noGrp="1"/>
          </p:cNvSpPr>
          <p:nvPr>
            <p:ph type="dt" sz="half" idx="10"/>
          </p:nvPr>
        </p:nvSpPr>
        <p:spPr/>
        <p:txBody>
          <a:bodyPr/>
          <a:lstStyle/>
          <a:p>
            <a:fld id="{7D5E8537-5AE4-4827-89A4-6FA3766152CD}" type="datetime1">
              <a:rPr lang="en-US" smtClean="0"/>
              <a:t>4/15/2026</a:t>
            </a:fld>
            <a:endParaRPr lang="en-US"/>
          </a:p>
        </p:txBody>
      </p:sp>
      <p:sp>
        <p:nvSpPr>
          <p:cNvPr id="6" name="Footer Placeholder 5">
            <a:extLst>
              <a:ext uri="{FF2B5EF4-FFF2-40B4-BE49-F238E27FC236}">
                <a16:creationId xmlns:a16="http://schemas.microsoft.com/office/drawing/2014/main" id="{1AE0830B-D1B1-83EB-4F3B-EB1A0C720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40630-B841-57D5-38AD-4553E2B97D3C}"/>
              </a:ext>
            </a:extLst>
          </p:cNvPr>
          <p:cNvSpPr>
            <a:spLocks noGrp="1"/>
          </p:cNvSpPr>
          <p:nvPr>
            <p:ph type="sldNum" sz="quarter" idx="12"/>
          </p:nvPr>
        </p:nvSpPr>
        <p:spPr/>
        <p:txBody>
          <a:bodyPr/>
          <a:lstStyle/>
          <a:p>
            <a:fld id="{52FFC347-801E-4BFF-A654-577564CDA1C5}" type="slidenum">
              <a:rPr lang="en-US" smtClean="0"/>
              <a:t>‹#›</a:t>
            </a:fld>
            <a:endParaRPr lang="en-US"/>
          </a:p>
        </p:txBody>
      </p:sp>
    </p:spTree>
    <p:extLst>
      <p:ext uri="{BB962C8B-B14F-4D97-AF65-F5344CB8AC3E}">
        <p14:creationId xmlns:p14="http://schemas.microsoft.com/office/powerpoint/2010/main" val="372071373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565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657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5FE3-3DE8-AD5C-729D-F4A5D363A74F}"/>
              </a:ext>
            </a:extLst>
          </p:cNvPr>
          <p:cNvSpPr>
            <a:spLocks noGrp="1"/>
          </p:cNvSpPr>
          <p:nvPr>
            <p:ph type="title" hasCustomPrompt="1"/>
          </p:nvPr>
        </p:nvSpPr>
        <p:spPr>
          <a:xfrm>
            <a:off x="3866880" y="1558032"/>
            <a:ext cx="4880832" cy="1084289"/>
          </a:xfrm>
          <a:prstGeom prst="rect">
            <a:avLst/>
          </a:prstGeom>
        </p:spPr>
        <p:txBody>
          <a:bodyPr anchor="b">
            <a:normAutofit/>
          </a:bodyPr>
          <a:lstStyle>
            <a:lvl1pPr>
              <a:defRPr sz="3300">
                <a:solidFill>
                  <a:schemeClr val="tx1"/>
                </a:solidFill>
              </a:defRPr>
            </a:lvl1pPr>
          </a:lstStyle>
          <a:p>
            <a:r>
              <a:rPr lang="en-US"/>
              <a:t>Click to edit title (Montserrat Bold 44)</a:t>
            </a:r>
          </a:p>
        </p:txBody>
      </p:sp>
      <p:sp>
        <p:nvSpPr>
          <p:cNvPr id="9" name="Picture Placeholder 8">
            <a:extLst>
              <a:ext uri="{FF2B5EF4-FFF2-40B4-BE49-F238E27FC236}">
                <a16:creationId xmlns:a16="http://schemas.microsoft.com/office/drawing/2014/main" id="{3FE425D6-72A2-836A-5E4B-6A532FCFBDB8}"/>
              </a:ext>
            </a:extLst>
          </p:cNvPr>
          <p:cNvSpPr>
            <a:spLocks noGrp="1"/>
          </p:cNvSpPr>
          <p:nvPr>
            <p:ph type="pic" sz="quarter" idx="13"/>
          </p:nvPr>
        </p:nvSpPr>
        <p:spPr>
          <a:xfrm>
            <a:off x="464761" y="412812"/>
            <a:ext cx="3283836" cy="3895077"/>
          </a:xfrm>
          <a:effectLst/>
        </p:spPr>
        <p:txBody>
          <a:bodyPr/>
          <a:lstStyle/>
          <a:p>
            <a:pPr marL="171450" marR="0" lvl="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pPr>
            <a:r>
              <a:rPr lang="en-US"/>
              <a:t>Click icon to add picture</a:t>
            </a:r>
          </a:p>
        </p:txBody>
      </p:sp>
      <p:sp>
        <p:nvSpPr>
          <p:cNvPr id="12" name="Text Placeholder 11">
            <a:extLst>
              <a:ext uri="{FF2B5EF4-FFF2-40B4-BE49-F238E27FC236}">
                <a16:creationId xmlns:a16="http://schemas.microsoft.com/office/drawing/2014/main" id="{CB0F4336-F561-F699-5A2F-1F0DBF1252F9}"/>
              </a:ext>
            </a:extLst>
          </p:cNvPr>
          <p:cNvSpPr>
            <a:spLocks noGrp="1"/>
          </p:cNvSpPr>
          <p:nvPr>
            <p:ph type="body" sz="quarter" idx="14" hasCustomPrompt="1"/>
          </p:nvPr>
        </p:nvSpPr>
        <p:spPr>
          <a:xfrm>
            <a:off x="3866879" y="2722833"/>
            <a:ext cx="4880833" cy="736854"/>
          </a:xfrm>
          <a:effectLst/>
        </p:spPr>
        <p:txBody>
          <a:bodyPr>
            <a:normAutofit/>
          </a:bodyPr>
          <a:lstStyle>
            <a:lvl1pPr marL="0" indent="0">
              <a:buNone/>
              <a:defRPr sz="2400" b="0">
                <a:solidFill>
                  <a:schemeClr val="accent1"/>
                </a:solidFill>
              </a:defRPr>
            </a:lvl1pPr>
          </a:lstStyle>
          <a:p>
            <a:pPr lvl="0"/>
            <a:r>
              <a:rPr lang="en-US"/>
              <a:t>Click to Edit Subtitle (Roboto regular 32pt)</a:t>
            </a:r>
          </a:p>
        </p:txBody>
      </p:sp>
      <p:pic>
        <p:nvPicPr>
          <p:cNvPr id="14" name="Picture 13" descr="Logo&#10;&#10;AI-generated content may be incorrect.">
            <a:extLst>
              <a:ext uri="{FF2B5EF4-FFF2-40B4-BE49-F238E27FC236}">
                <a16:creationId xmlns:a16="http://schemas.microsoft.com/office/drawing/2014/main" id="{D2C42218-4837-C6E6-36BA-5EE49E3A448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66880" y="475206"/>
            <a:ext cx="3519187" cy="853117"/>
          </a:xfrm>
          <a:prstGeom prst="rect">
            <a:avLst/>
          </a:prstGeom>
        </p:spPr>
      </p:pic>
      <p:sp>
        <p:nvSpPr>
          <p:cNvPr id="17" name="Text Placeholder 11">
            <a:extLst>
              <a:ext uri="{FF2B5EF4-FFF2-40B4-BE49-F238E27FC236}">
                <a16:creationId xmlns:a16="http://schemas.microsoft.com/office/drawing/2014/main" id="{AC561EF2-18C7-DDDB-DDD4-83A759C31804}"/>
              </a:ext>
            </a:extLst>
          </p:cNvPr>
          <p:cNvSpPr>
            <a:spLocks noGrp="1"/>
          </p:cNvSpPr>
          <p:nvPr>
            <p:ph type="body" sz="quarter" idx="15" hasCustomPrompt="1"/>
          </p:nvPr>
        </p:nvSpPr>
        <p:spPr>
          <a:xfrm>
            <a:off x="3866879" y="3961641"/>
            <a:ext cx="4880832" cy="346249"/>
          </a:xfrm>
          <a:effectLst/>
        </p:spPr>
        <p:txBody>
          <a:bodyPr>
            <a:normAutofit/>
          </a:bodyPr>
          <a:lstStyle>
            <a:lvl1pPr marL="0" indent="0">
              <a:buNone/>
              <a:defRPr sz="18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Date (Roboto bold 24pt)</a:t>
            </a:r>
          </a:p>
          <a:p>
            <a:pPr lvl="0"/>
            <a:endParaRPr lang="en-US"/>
          </a:p>
        </p:txBody>
      </p:sp>
      <p:sp>
        <p:nvSpPr>
          <p:cNvPr id="23" name="Text Placeholder 11">
            <a:extLst>
              <a:ext uri="{FF2B5EF4-FFF2-40B4-BE49-F238E27FC236}">
                <a16:creationId xmlns:a16="http://schemas.microsoft.com/office/drawing/2014/main" id="{7184FA9F-035F-680B-F5CB-1F2184F8858F}"/>
              </a:ext>
            </a:extLst>
          </p:cNvPr>
          <p:cNvSpPr>
            <a:spLocks noGrp="1"/>
          </p:cNvSpPr>
          <p:nvPr>
            <p:ph type="body" sz="quarter" idx="16" hasCustomPrompt="1"/>
          </p:nvPr>
        </p:nvSpPr>
        <p:spPr>
          <a:xfrm>
            <a:off x="3866879" y="3537539"/>
            <a:ext cx="4880832" cy="346249"/>
          </a:xfrm>
          <a:effectLst/>
        </p:spPr>
        <p:txBody>
          <a:bodyPr>
            <a:normAutofit/>
          </a:bodyPr>
          <a:lstStyle>
            <a:lvl1pPr marL="0" indent="0">
              <a:buNone/>
              <a:defRPr sz="18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Name (Roboto bold 24pt)</a:t>
            </a:r>
          </a:p>
          <a:p>
            <a:pPr lvl="0"/>
            <a:endParaRPr lang="en-US"/>
          </a:p>
        </p:txBody>
      </p:sp>
    </p:spTree>
    <p:extLst>
      <p:ext uri="{BB962C8B-B14F-4D97-AF65-F5344CB8AC3E}">
        <p14:creationId xmlns:p14="http://schemas.microsoft.com/office/powerpoint/2010/main" val="3302542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F5C0B-4BE2-7BE1-A181-C31C7F372458}"/>
              </a:ext>
            </a:extLst>
          </p:cNvPr>
          <p:cNvSpPr>
            <a:spLocks noGrp="1"/>
          </p:cNvSpPr>
          <p:nvPr>
            <p:ph type="dt" sz="half" idx="10"/>
          </p:nvPr>
        </p:nvSpPr>
        <p:spPr/>
        <p:txBody>
          <a:bodyPr/>
          <a:lstStyle/>
          <a:p>
            <a:pPr defTabSz="685800"/>
            <a:fld id="{DB054503-DDBB-4AF7-9CC5-DCA8A49D3F6D}" type="datetimeFigureOut">
              <a:rPr lang="en-US" smtClean="0">
                <a:solidFill>
                  <a:prstClr val="black">
                    <a:tint val="75000"/>
                  </a:prstClr>
                </a:solidFill>
              </a:rPr>
              <a:pPr defTabSz="685800"/>
              <a:t>4/15/2026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66A3C-02E8-8E5C-12AC-4E057A3A5FA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DC96EC3-07F9-6E35-D2F1-CFC831C63004}"/>
              </a:ext>
            </a:extLst>
          </p:cNvPr>
          <p:cNvSpPr>
            <a:spLocks noGrp="1"/>
          </p:cNvSpPr>
          <p:nvPr>
            <p:ph type="sldNum" sz="quarter" idx="12"/>
          </p:nvPr>
        </p:nvSpPr>
        <p:spPr/>
        <p:txBody>
          <a:bodyPr/>
          <a:lstStyle/>
          <a:p>
            <a:pPr defTabSz="685800"/>
            <a:fld id="{85CBC0BB-675F-4432-83D8-9EEDC0F5EA7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1989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Contact Info">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216DB4E2-43C2-745B-3EF1-11DEC4BE187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8" name="Picture Placeholder 10">
            <a:extLst>
              <a:ext uri="{FF2B5EF4-FFF2-40B4-BE49-F238E27FC236}">
                <a16:creationId xmlns:a16="http://schemas.microsoft.com/office/drawing/2014/main" id="{9DB7177B-0F2C-7422-E88C-1F0C99352DD6}"/>
              </a:ext>
            </a:extLst>
          </p:cNvPr>
          <p:cNvSpPr>
            <a:spLocks noGrp="1"/>
          </p:cNvSpPr>
          <p:nvPr>
            <p:ph type="pic" sz="quarter" idx="13"/>
          </p:nvPr>
        </p:nvSpPr>
        <p:spPr>
          <a:xfrm>
            <a:off x="602448" y="1233451"/>
            <a:ext cx="1371600" cy="1191213"/>
          </a:xfrm>
        </p:spPr>
        <p:txBody>
          <a:bodyPr/>
          <a:lstStyle/>
          <a:p>
            <a:r>
              <a:rPr lang="en-US"/>
              <a:t>Click icon to add picture</a:t>
            </a:r>
          </a:p>
        </p:txBody>
      </p:sp>
      <p:sp>
        <p:nvSpPr>
          <p:cNvPr id="10" name="Text Placeholder 14">
            <a:extLst>
              <a:ext uri="{FF2B5EF4-FFF2-40B4-BE49-F238E27FC236}">
                <a16:creationId xmlns:a16="http://schemas.microsoft.com/office/drawing/2014/main" id="{6642AC85-8132-D82C-DF05-0194D3E5F65E}"/>
              </a:ext>
            </a:extLst>
          </p:cNvPr>
          <p:cNvSpPr>
            <a:spLocks noGrp="1"/>
          </p:cNvSpPr>
          <p:nvPr>
            <p:ph type="body" sz="quarter" idx="15" hasCustomPrompt="1"/>
          </p:nvPr>
        </p:nvSpPr>
        <p:spPr>
          <a:xfrm>
            <a:off x="2122514" y="1642976"/>
            <a:ext cx="2305050" cy="781688"/>
          </a:xfrm>
        </p:spPr>
        <p:txBody>
          <a:bodyPr/>
          <a:lstStyle>
            <a:lvl1pPr marL="0" indent="0">
              <a:lnSpc>
                <a:spcPct val="100000"/>
              </a:lnSpc>
              <a:spcBef>
                <a:spcPts val="0"/>
              </a:spcBef>
              <a:buFontTx/>
              <a:buNone/>
              <a:defRPr b="1">
                <a:solidFill>
                  <a:schemeClr val="accent1"/>
                </a:solidFill>
              </a:defRPr>
            </a:lvl1pPr>
          </a:lstStyle>
          <a:p>
            <a:r>
              <a:rPr lang="en-US">
                <a:latin typeface="Roboto" panose="02000000000000000000" pitchFamily="2" charset="0"/>
                <a:ea typeface="Roboto" panose="02000000000000000000" pitchFamily="2" charset="0"/>
              </a:rPr>
              <a:t>Title</a:t>
            </a:r>
          </a:p>
          <a:p>
            <a:r>
              <a:rPr lang="en-US">
                <a:latin typeface="Roboto" panose="02000000000000000000" pitchFamily="2" charset="0"/>
                <a:ea typeface="Roboto" panose="02000000000000000000" pitchFamily="2" charset="0"/>
              </a:rPr>
              <a:t>Email address</a:t>
            </a:r>
          </a:p>
          <a:p>
            <a:r>
              <a:rPr lang="en-US">
                <a:latin typeface="Roboto" panose="02000000000000000000" pitchFamily="2" charset="0"/>
                <a:ea typeface="Roboto" panose="02000000000000000000" pitchFamily="2" charset="0"/>
              </a:rPr>
              <a:t>Phone number</a:t>
            </a:r>
          </a:p>
        </p:txBody>
      </p:sp>
      <p:sp>
        <p:nvSpPr>
          <p:cNvPr id="24" name="Text Placeholder 11">
            <a:extLst>
              <a:ext uri="{FF2B5EF4-FFF2-40B4-BE49-F238E27FC236}">
                <a16:creationId xmlns:a16="http://schemas.microsoft.com/office/drawing/2014/main" id="{C87EA2E1-837A-95CA-BB27-85FFA54EA9AA}"/>
              </a:ext>
            </a:extLst>
          </p:cNvPr>
          <p:cNvSpPr>
            <a:spLocks noGrp="1"/>
          </p:cNvSpPr>
          <p:nvPr>
            <p:ph type="body" sz="quarter" idx="22" hasCustomPrompt="1"/>
          </p:nvPr>
        </p:nvSpPr>
        <p:spPr>
          <a:xfrm>
            <a:off x="2122514" y="1233451"/>
            <a:ext cx="2291950" cy="346249"/>
          </a:xfrm>
          <a:effectLst/>
        </p:spPr>
        <p:txBody>
          <a:bodyPr>
            <a:normAutofit/>
          </a:bodyPr>
          <a:lstStyle>
            <a:lvl1pPr marL="0" indent="0">
              <a:buNone/>
              <a:defRPr sz="18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Name of the Person</a:t>
            </a:r>
          </a:p>
          <a:p>
            <a:pPr lvl="0"/>
            <a:endParaRPr lang="en-US"/>
          </a:p>
        </p:txBody>
      </p:sp>
      <p:sp>
        <p:nvSpPr>
          <p:cNvPr id="25" name="Picture Placeholder 10">
            <a:extLst>
              <a:ext uri="{FF2B5EF4-FFF2-40B4-BE49-F238E27FC236}">
                <a16:creationId xmlns:a16="http://schemas.microsoft.com/office/drawing/2014/main" id="{003FBE4C-ACAC-AAD0-8B63-49836AC57661}"/>
              </a:ext>
            </a:extLst>
          </p:cNvPr>
          <p:cNvSpPr>
            <a:spLocks noGrp="1"/>
          </p:cNvSpPr>
          <p:nvPr>
            <p:ph type="pic" sz="quarter" idx="23"/>
          </p:nvPr>
        </p:nvSpPr>
        <p:spPr>
          <a:xfrm>
            <a:off x="615548" y="2673020"/>
            <a:ext cx="1371600" cy="1191213"/>
          </a:xfrm>
        </p:spPr>
        <p:txBody>
          <a:bodyPr/>
          <a:lstStyle/>
          <a:p>
            <a:r>
              <a:rPr lang="en-US"/>
              <a:t>Click icon to add picture</a:t>
            </a:r>
          </a:p>
        </p:txBody>
      </p:sp>
      <p:sp>
        <p:nvSpPr>
          <p:cNvPr id="26" name="Text Placeholder 14">
            <a:extLst>
              <a:ext uri="{FF2B5EF4-FFF2-40B4-BE49-F238E27FC236}">
                <a16:creationId xmlns:a16="http://schemas.microsoft.com/office/drawing/2014/main" id="{16DE5E6A-8C75-4A7F-970E-DE3FDADC925F}"/>
              </a:ext>
            </a:extLst>
          </p:cNvPr>
          <p:cNvSpPr>
            <a:spLocks noGrp="1"/>
          </p:cNvSpPr>
          <p:nvPr>
            <p:ph type="body" sz="quarter" idx="24" hasCustomPrompt="1"/>
          </p:nvPr>
        </p:nvSpPr>
        <p:spPr>
          <a:xfrm>
            <a:off x="2135614" y="3082546"/>
            <a:ext cx="2305050" cy="781688"/>
          </a:xfrm>
        </p:spPr>
        <p:txBody>
          <a:bodyPr/>
          <a:lstStyle>
            <a:lvl1pPr marL="0" indent="0">
              <a:lnSpc>
                <a:spcPct val="100000"/>
              </a:lnSpc>
              <a:spcBef>
                <a:spcPts val="0"/>
              </a:spcBef>
              <a:buFontTx/>
              <a:buNone/>
              <a:defRPr b="1">
                <a:solidFill>
                  <a:schemeClr val="accent1"/>
                </a:solidFill>
              </a:defRPr>
            </a:lvl1pPr>
          </a:lstStyle>
          <a:p>
            <a:r>
              <a:rPr lang="en-US">
                <a:latin typeface="Roboto" panose="02000000000000000000" pitchFamily="2" charset="0"/>
                <a:ea typeface="Roboto" panose="02000000000000000000" pitchFamily="2" charset="0"/>
              </a:rPr>
              <a:t>Title</a:t>
            </a:r>
          </a:p>
          <a:p>
            <a:r>
              <a:rPr lang="en-US">
                <a:latin typeface="Roboto" panose="02000000000000000000" pitchFamily="2" charset="0"/>
                <a:ea typeface="Roboto" panose="02000000000000000000" pitchFamily="2" charset="0"/>
              </a:rPr>
              <a:t>Email address</a:t>
            </a:r>
          </a:p>
          <a:p>
            <a:r>
              <a:rPr lang="en-US">
                <a:latin typeface="Roboto" panose="02000000000000000000" pitchFamily="2" charset="0"/>
                <a:ea typeface="Roboto" panose="02000000000000000000" pitchFamily="2" charset="0"/>
              </a:rPr>
              <a:t>Phone number</a:t>
            </a:r>
          </a:p>
        </p:txBody>
      </p:sp>
      <p:sp>
        <p:nvSpPr>
          <p:cNvPr id="27" name="Text Placeholder 11">
            <a:extLst>
              <a:ext uri="{FF2B5EF4-FFF2-40B4-BE49-F238E27FC236}">
                <a16:creationId xmlns:a16="http://schemas.microsoft.com/office/drawing/2014/main" id="{FCF61020-DE2B-16E4-169A-6D81395EEC7C}"/>
              </a:ext>
            </a:extLst>
          </p:cNvPr>
          <p:cNvSpPr>
            <a:spLocks noGrp="1"/>
          </p:cNvSpPr>
          <p:nvPr>
            <p:ph type="body" sz="quarter" idx="25" hasCustomPrompt="1"/>
          </p:nvPr>
        </p:nvSpPr>
        <p:spPr>
          <a:xfrm>
            <a:off x="2135614" y="2673021"/>
            <a:ext cx="2291950" cy="346249"/>
          </a:xfrm>
          <a:effectLst/>
        </p:spPr>
        <p:txBody>
          <a:bodyPr>
            <a:normAutofit/>
          </a:bodyPr>
          <a:lstStyle>
            <a:lvl1pPr marL="0" indent="0">
              <a:buNone/>
              <a:defRPr sz="18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Name of the Person</a:t>
            </a:r>
          </a:p>
          <a:p>
            <a:pPr lvl="0"/>
            <a:endParaRPr lang="en-US"/>
          </a:p>
        </p:txBody>
      </p:sp>
      <p:sp>
        <p:nvSpPr>
          <p:cNvPr id="28" name="Picture Placeholder 10">
            <a:extLst>
              <a:ext uri="{FF2B5EF4-FFF2-40B4-BE49-F238E27FC236}">
                <a16:creationId xmlns:a16="http://schemas.microsoft.com/office/drawing/2014/main" id="{E8105347-239E-59BB-6455-2876BB469442}"/>
              </a:ext>
            </a:extLst>
          </p:cNvPr>
          <p:cNvSpPr>
            <a:spLocks noGrp="1"/>
          </p:cNvSpPr>
          <p:nvPr>
            <p:ph type="pic" sz="quarter" idx="26"/>
          </p:nvPr>
        </p:nvSpPr>
        <p:spPr>
          <a:xfrm>
            <a:off x="4677134" y="1233451"/>
            <a:ext cx="1371600" cy="1191213"/>
          </a:xfrm>
        </p:spPr>
        <p:txBody>
          <a:bodyPr/>
          <a:lstStyle/>
          <a:p>
            <a:r>
              <a:rPr lang="en-US"/>
              <a:t>Click icon to add picture</a:t>
            </a:r>
          </a:p>
        </p:txBody>
      </p:sp>
      <p:sp>
        <p:nvSpPr>
          <p:cNvPr id="29" name="Text Placeholder 14">
            <a:extLst>
              <a:ext uri="{FF2B5EF4-FFF2-40B4-BE49-F238E27FC236}">
                <a16:creationId xmlns:a16="http://schemas.microsoft.com/office/drawing/2014/main" id="{C1495683-9668-5C7A-76C9-745110E36B7F}"/>
              </a:ext>
            </a:extLst>
          </p:cNvPr>
          <p:cNvSpPr>
            <a:spLocks noGrp="1"/>
          </p:cNvSpPr>
          <p:nvPr>
            <p:ph type="body" sz="quarter" idx="27" hasCustomPrompt="1"/>
          </p:nvPr>
        </p:nvSpPr>
        <p:spPr>
          <a:xfrm>
            <a:off x="6197200" y="1642976"/>
            <a:ext cx="2305050" cy="781688"/>
          </a:xfrm>
        </p:spPr>
        <p:txBody>
          <a:bodyPr/>
          <a:lstStyle>
            <a:lvl1pPr marL="0" indent="0">
              <a:lnSpc>
                <a:spcPct val="100000"/>
              </a:lnSpc>
              <a:spcBef>
                <a:spcPts val="0"/>
              </a:spcBef>
              <a:buFontTx/>
              <a:buNone/>
              <a:defRPr b="1">
                <a:solidFill>
                  <a:schemeClr val="accent1"/>
                </a:solidFill>
              </a:defRPr>
            </a:lvl1pPr>
          </a:lstStyle>
          <a:p>
            <a:r>
              <a:rPr lang="en-US">
                <a:latin typeface="Roboto" panose="02000000000000000000" pitchFamily="2" charset="0"/>
                <a:ea typeface="Roboto" panose="02000000000000000000" pitchFamily="2" charset="0"/>
              </a:rPr>
              <a:t>Title</a:t>
            </a:r>
          </a:p>
          <a:p>
            <a:r>
              <a:rPr lang="en-US">
                <a:latin typeface="Roboto" panose="02000000000000000000" pitchFamily="2" charset="0"/>
                <a:ea typeface="Roboto" panose="02000000000000000000" pitchFamily="2" charset="0"/>
              </a:rPr>
              <a:t>Email address</a:t>
            </a:r>
          </a:p>
          <a:p>
            <a:r>
              <a:rPr lang="en-US">
                <a:latin typeface="Roboto" panose="02000000000000000000" pitchFamily="2" charset="0"/>
                <a:ea typeface="Roboto" panose="02000000000000000000" pitchFamily="2" charset="0"/>
              </a:rPr>
              <a:t>Phone number</a:t>
            </a:r>
          </a:p>
        </p:txBody>
      </p:sp>
      <p:sp>
        <p:nvSpPr>
          <p:cNvPr id="30" name="Text Placeholder 11">
            <a:extLst>
              <a:ext uri="{FF2B5EF4-FFF2-40B4-BE49-F238E27FC236}">
                <a16:creationId xmlns:a16="http://schemas.microsoft.com/office/drawing/2014/main" id="{3B7BCD1C-EC68-E2B0-B274-A8D317E624E9}"/>
              </a:ext>
            </a:extLst>
          </p:cNvPr>
          <p:cNvSpPr>
            <a:spLocks noGrp="1"/>
          </p:cNvSpPr>
          <p:nvPr>
            <p:ph type="body" sz="quarter" idx="28" hasCustomPrompt="1"/>
          </p:nvPr>
        </p:nvSpPr>
        <p:spPr>
          <a:xfrm>
            <a:off x="6197200" y="1233451"/>
            <a:ext cx="2291950" cy="346249"/>
          </a:xfrm>
          <a:effectLst/>
        </p:spPr>
        <p:txBody>
          <a:bodyPr>
            <a:normAutofit/>
          </a:bodyPr>
          <a:lstStyle>
            <a:lvl1pPr marL="0" indent="0">
              <a:buNone/>
              <a:defRPr sz="18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Name of the Person</a:t>
            </a:r>
          </a:p>
          <a:p>
            <a:pPr lvl="0"/>
            <a:endParaRPr lang="en-US"/>
          </a:p>
        </p:txBody>
      </p:sp>
      <p:sp>
        <p:nvSpPr>
          <p:cNvPr id="31" name="Picture Placeholder 10">
            <a:extLst>
              <a:ext uri="{FF2B5EF4-FFF2-40B4-BE49-F238E27FC236}">
                <a16:creationId xmlns:a16="http://schemas.microsoft.com/office/drawing/2014/main" id="{DF78019E-7D54-302E-4DEF-3611E422F7DF}"/>
              </a:ext>
            </a:extLst>
          </p:cNvPr>
          <p:cNvSpPr>
            <a:spLocks noGrp="1"/>
          </p:cNvSpPr>
          <p:nvPr>
            <p:ph type="pic" sz="quarter" idx="29"/>
          </p:nvPr>
        </p:nvSpPr>
        <p:spPr>
          <a:xfrm>
            <a:off x="4690235" y="2673020"/>
            <a:ext cx="1371600" cy="1191213"/>
          </a:xfrm>
        </p:spPr>
        <p:txBody>
          <a:bodyPr/>
          <a:lstStyle/>
          <a:p>
            <a:r>
              <a:rPr lang="en-US"/>
              <a:t>Click icon to add picture</a:t>
            </a:r>
          </a:p>
        </p:txBody>
      </p:sp>
      <p:sp>
        <p:nvSpPr>
          <p:cNvPr id="32" name="Text Placeholder 14">
            <a:extLst>
              <a:ext uri="{FF2B5EF4-FFF2-40B4-BE49-F238E27FC236}">
                <a16:creationId xmlns:a16="http://schemas.microsoft.com/office/drawing/2014/main" id="{F783B8AB-D534-EFAE-D1A3-991284194748}"/>
              </a:ext>
            </a:extLst>
          </p:cNvPr>
          <p:cNvSpPr>
            <a:spLocks noGrp="1"/>
          </p:cNvSpPr>
          <p:nvPr>
            <p:ph type="body" sz="quarter" idx="30" hasCustomPrompt="1"/>
          </p:nvPr>
        </p:nvSpPr>
        <p:spPr>
          <a:xfrm>
            <a:off x="6210300" y="3082546"/>
            <a:ext cx="2305050" cy="781688"/>
          </a:xfrm>
        </p:spPr>
        <p:txBody>
          <a:bodyPr/>
          <a:lstStyle>
            <a:lvl1pPr marL="0" indent="0">
              <a:lnSpc>
                <a:spcPct val="100000"/>
              </a:lnSpc>
              <a:spcBef>
                <a:spcPts val="0"/>
              </a:spcBef>
              <a:buFontTx/>
              <a:buNone/>
              <a:defRPr b="1">
                <a:solidFill>
                  <a:schemeClr val="accent1"/>
                </a:solidFill>
              </a:defRPr>
            </a:lvl1pPr>
          </a:lstStyle>
          <a:p>
            <a:r>
              <a:rPr lang="en-US">
                <a:latin typeface="Roboto" panose="02000000000000000000" pitchFamily="2" charset="0"/>
                <a:ea typeface="Roboto" panose="02000000000000000000" pitchFamily="2" charset="0"/>
              </a:rPr>
              <a:t>Title</a:t>
            </a:r>
          </a:p>
          <a:p>
            <a:r>
              <a:rPr lang="en-US">
                <a:latin typeface="Roboto" panose="02000000000000000000" pitchFamily="2" charset="0"/>
                <a:ea typeface="Roboto" panose="02000000000000000000" pitchFamily="2" charset="0"/>
              </a:rPr>
              <a:t>Email address</a:t>
            </a:r>
          </a:p>
          <a:p>
            <a:r>
              <a:rPr lang="en-US">
                <a:latin typeface="Roboto" panose="02000000000000000000" pitchFamily="2" charset="0"/>
                <a:ea typeface="Roboto" panose="02000000000000000000" pitchFamily="2" charset="0"/>
              </a:rPr>
              <a:t>Phone number</a:t>
            </a:r>
          </a:p>
        </p:txBody>
      </p:sp>
      <p:sp>
        <p:nvSpPr>
          <p:cNvPr id="33" name="Text Placeholder 11">
            <a:extLst>
              <a:ext uri="{FF2B5EF4-FFF2-40B4-BE49-F238E27FC236}">
                <a16:creationId xmlns:a16="http://schemas.microsoft.com/office/drawing/2014/main" id="{20632CF5-DCB1-5C7D-5E61-035BD0EFD197}"/>
              </a:ext>
            </a:extLst>
          </p:cNvPr>
          <p:cNvSpPr>
            <a:spLocks noGrp="1"/>
          </p:cNvSpPr>
          <p:nvPr>
            <p:ph type="body" sz="quarter" idx="31" hasCustomPrompt="1"/>
          </p:nvPr>
        </p:nvSpPr>
        <p:spPr>
          <a:xfrm>
            <a:off x="6210300" y="2673021"/>
            <a:ext cx="2291950" cy="346249"/>
          </a:xfrm>
          <a:effectLst/>
        </p:spPr>
        <p:txBody>
          <a:bodyPr>
            <a:normAutofit/>
          </a:bodyPr>
          <a:lstStyle>
            <a:lvl1pPr marL="0" indent="0">
              <a:buNone/>
              <a:defRPr sz="18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Name of the Person</a:t>
            </a:r>
          </a:p>
          <a:p>
            <a:pPr lvl="0"/>
            <a:endParaRPr lang="en-US"/>
          </a:p>
        </p:txBody>
      </p:sp>
      <p:sp>
        <p:nvSpPr>
          <p:cNvPr id="2" name="Title 1">
            <a:extLst>
              <a:ext uri="{FF2B5EF4-FFF2-40B4-BE49-F238E27FC236}">
                <a16:creationId xmlns:a16="http://schemas.microsoft.com/office/drawing/2014/main" id="{1625C3AD-116B-33EC-7192-4D862C690092}"/>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8B0896B7-15BD-AD5C-AF83-88805C3F558B}"/>
              </a:ext>
            </a:extLst>
          </p:cNvPr>
          <p:cNvSpPr>
            <a:spLocks noGrp="1"/>
          </p:cNvSpPr>
          <p:nvPr>
            <p:ph type="sldNum" sz="quarter" idx="32"/>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372722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1650D34-2B65-9FF8-12B6-297A6BA32EFC}"/>
              </a:ext>
            </a:extLst>
          </p:cNvPr>
          <p:cNvSpPr>
            <a:spLocks noGrp="1"/>
          </p:cNvSpPr>
          <p:nvPr>
            <p:ph idx="1"/>
          </p:nvPr>
        </p:nvSpPr>
        <p:spPr>
          <a:xfrm>
            <a:off x="952499" y="1030235"/>
            <a:ext cx="7239000" cy="3263504"/>
          </a:xfrm>
        </p:spPr>
        <p:txBody>
          <a:bodyPr/>
          <a:lstStyle>
            <a:lvl1pPr>
              <a:buClr>
                <a:schemeClr val="accent1"/>
              </a:buClr>
              <a:defRPr/>
            </a:lvl1pPr>
          </a:lstStyle>
          <a:p>
            <a:pPr lvl="0"/>
            <a:r>
              <a:rPr lang="en-US"/>
              <a:t>Click to edit Master text styles</a:t>
            </a:r>
          </a:p>
        </p:txBody>
      </p:sp>
      <p:pic>
        <p:nvPicPr>
          <p:cNvPr id="8" name="Picture 7" descr="A picture containing text, clipart&#10;&#10;AI-generated content may be incorrect.">
            <a:extLst>
              <a:ext uri="{FF2B5EF4-FFF2-40B4-BE49-F238E27FC236}">
                <a16:creationId xmlns:a16="http://schemas.microsoft.com/office/drawing/2014/main" id="{33727730-03B2-7B51-BE7B-EFCF5367FC9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5" name="Title 1">
            <a:extLst>
              <a:ext uri="{FF2B5EF4-FFF2-40B4-BE49-F238E27FC236}">
                <a16:creationId xmlns:a16="http://schemas.microsoft.com/office/drawing/2014/main" id="{8B58DC87-40C9-87B1-1574-06C5946D8BB2}"/>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2" name="Slide Number Placeholder 1">
            <a:extLst>
              <a:ext uri="{FF2B5EF4-FFF2-40B4-BE49-F238E27FC236}">
                <a16:creationId xmlns:a16="http://schemas.microsoft.com/office/drawing/2014/main" id="{50737098-76F1-D967-0F4D-69AA92D8C00A}"/>
              </a:ext>
            </a:extLst>
          </p:cNvPr>
          <p:cNvSpPr>
            <a:spLocks noGrp="1"/>
          </p:cNvSpPr>
          <p:nvPr>
            <p:ph type="sldNum" sz="quarter" idx="10"/>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8185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7" name="Content Placeholder 2">
            <a:extLst>
              <a:ext uri="{FF2B5EF4-FFF2-40B4-BE49-F238E27FC236}">
                <a16:creationId xmlns:a16="http://schemas.microsoft.com/office/drawing/2014/main" id="{034B7FA8-387A-7C16-EC47-043A0F59AE99}"/>
              </a:ext>
            </a:extLst>
          </p:cNvPr>
          <p:cNvSpPr>
            <a:spLocks noGrp="1"/>
          </p:cNvSpPr>
          <p:nvPr>
            <p:ph sz="half" idx="1"/>
          </p:nvPr>
        </p:nvSpPr>
        <p:spPr>
          <a:xfrm>
            <a:off x="628649" y="1114527"/>
            <a:ext cx="3886200" cy="3210125"/>
          </a:xfrm>
          <a:noFill/>
        </p:spPr>
        <p:txBody>
          <a:bodyPr/>
          <a:lstStyle/>
          <a:p>
            <a:pPr lvl="0"/>
            <a:r>
              <a:rPr lang="en-US"/>
              <a:t>Click to edit Master text styles</a:t>
            </a:r>
          </a:p>
        </p:txBody>
      </p:sp>
      <p:sp>
        <p:nvSpPr>
          <p:cNvPr id="8" name="Content Placeholder 3">
            <a:extLst>
              <a:ext uri="{FF2B5EF4-FFF2-40B4-BE49-F238E27FC236}">
                <a16:creationId xmlns:a16="http://schemas.microsoft.com/office/drawing/2014/main" id="{6739ED0F-6CEE-2120-DD02-C5ACB90DBA87}"/>
              </a:ext>
            </a:extLst>
          </p:cNvPr>
          <p:cNvSpPr>
            <a:spLocks noGrp="1"/>
          </p:cNvSpPr>
          <p:nvPr>
            <p:ph sz="half" idx="2"/>
          </p:nvPr>
        </p:nvSpPr>
        <p:spPr>
          <a:xfrm>
            <a:off x="4629152" y="1114527"/>
            <a:ext cx="3886200" cy="3210125"/>
          </a:xfrm>
          <a:noFill/>
        </p:spPr>
        <p:txBody>
          <a:bodyPr/>
          <a:lstStyle/>
          <a:p>
            <a:pPr lvl="0"/>
            <a:r>
              <a:rPr lang="en-US"/>
              <a:t>Click to edit Master text styles</a:t>
            </a:r>
          </a:p>
        </p:txBody>
      </p:sp>
      <p:sp>
        <p:nvSpPr>
          <p:cNvPr id="2" name="Title 1">
            <a:extLst>
              <a:ext uri="{FF2B5EF4-FFF2-40B4-BE49-F238E27FC236}">
                <a16:creationId xmlns:a16="http://schemas.microsoft.com/office/drawing/2014/main" id="{C45DA711-5619-9284-A520-17DC11C6503C}"/>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2AB0B2B2-419C-7E36-D058-47C871488FD0}"/>
              </a:ext>
            </a:extLst>
          </p:cNvPr>
          <p:cNvSpPr>
            <a:spLocks noGrp="1"/>
          </p:cNvSpPr>
          <p:nvPr>
            <p:ph type="sldNum" sz="quarter" idx="10"/>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82586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graphic">
    <p:spTree>
      <p:nvGrpSpPr>
        <p:cNvPr id="1" name=""/>
        <p:cNvGrpSpPr/>
        <p:nvPr/>
      </p:nvGrpSpPr>
      <p:grpSpPr>
        <a:xfrm>
          <a:off x="0" y="0"/>
          <a:ext cx="0" cy="0"/>
          <a:chOff x="0" y="0"/>
          <a:chExt cx="0" cy="0"/>
        </a:xfrm>
      </p:grpSpPr>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8" name="Content Placeholder 3">
            <a:extLst>
              <a:ext uri="{FF2B5EF4-FFF2-40B4-BE49-F238E27FC236}">
                <a16:creationId xmlns:a16="http://schemas.microsoft.com/office/drawing/2014/main" id="{6739ED0F-6CEE-2120-DD02-C5ACB90DBA87}"/>
              </a:ext>
            </a:extLst>
          </p:cNvPr>
          <p:cNvSpPr>
            <a:spLocks noGrp="1"/>
          </p:cNvSpPr>
          <p:nvPr>
            <p:ph sz="half" idx="2" hasCustomPrompt="1"/>
          </p:nvPr>
        </p:nvSpPr>
        <p:spPr>
          <a:xfrm>
            <a:off x="4629152" y="1333300"/>
            <a:ext cx="3886200" cy="3210125"/>
          </a:xfrm>
          <a:noFill/>
        </p:spPr>
        <p:txBody>
          <a:bodyPr/>
          <a:lstStyle>
            <a:lvl1pPr marL="0" indent="0">
              <a:buNone/>
              <a:defRPr b="0"/>
            </a:lvl1pPr>
          </a:lstStyle>
          <a:p>
            <a:r>
              <a:rPr lang="en-US"/>
              <a:t>Click to add text</a:t>
            </a:r>
          </a:p>
        </p:txBody>
      </p:sp>
      <p:pic>
        <p:nvPicPr>
          <p:cNvPr id="17" name="Picture 16" descr="Shape, rectangle&#10;&#10;AI-generated content may be incorrect.">
            <a:extLst>
              <a:ext uri="{FF2B5EF4-FFF2-40B4-BE49-F238E27FC236}">
                <a16:creationId xmlns:a16="http://schemas.microsoft.com/office/drawing/2014/main" id="{C84869AF-3B04-7930-AC6C-67733DA6452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290892" y="3208972"/>
            <a:ext cx="4143695" cy="448628"/>
          </a:xfrm>
          <a:prstGeom prst="rect">
            <a:avLst/>
          </a:prstGeom>
        </p:spPr>
      </p:pic>
      <p:pic>
        <p:nvPicPr>
          <p:cNvPr id="15" name="Picture 14" descr="Icon&#10;&#10;AI-generated content may be incorrect.">
            <a:extLst>
              <a:ext uri="{FF2B5EF4-FFF2-40B4-BE49-F238E27FC236}">
                <a16:creationId xmlns:a16="http://schemas.microsoft.com/office/drawing/2014/main" id="{B9E25360-8E23-73D9-3B0A-4EF9BDA2F6C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010840" y="1276151"/>
            <a:ext cx="2593183" cy="2845590"/>
          </a:xfrm>
          <a:prstGeom prst="rect">
            <a:avLst/>
          </a:prstGeom>
        </p:spPr>
      </p:pic>
      <p:sp>
        <p:nvSpPr>
          <p:cNvPr id="2" name="Title 1">
            <a:extLst>
              <a:ext uri="{FF2B5EF4-FFF2-40B4-BE49-F238E27FC236}">
                <a16:creationId xmlns:a16="http://schemas.microsoft.com/office/drawing/2014/main" id="{352A04FA-5779-DE6C-E5E6-9759E7693189}"/>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DDADB6D2-F14C-34C1-5CB3-D8BD3F371310}"/>
              </a:ext>
            </a:extLst>
          </p:cNvPr>
          <p:cNvSpPr>
            <a:spLocks noGrp="1"/>
          </p:cNvSpPr>
          <p:nvPr>
            <p:ph type="sldNum" sz="quarter" idx="10"/>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336718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1">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B68F2-93E3-CE5F-87E2-9E4A6F389936}"/>
              </a:ext>
            </a:extLst>
          </p:cNvPr>
          <p:cNvSpPr>
            <a:spLocks noGrp="1" noRot="1" noMove="1" noResize="1" noEditPoints="1" noAdjustHandles="1" noChangeArrowheads="1" noChangeShapeType="1"/>
          </p:cNvSpPr>
          <p:nvPr userDrawn="1"/>
        </p:nvSpPr>
        <p:spPr>
          <a:xfrm>
            <a:off x="-1" y="0"/>
            <a:ext cx="9144000" cy="51435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pic>
        <p:nvPicPr>
          <p:cNvPr id="7" name="Picture 6" descr="Background pattern&#10;&#10;AI-generated content may be incorrect.">
            <a:extLst>
              <a:ext uri="{FF2B5EF4-FFF2-40B4-BE49-F238E27FC236}">
                <a16:creationId xmlns:a16="http://schemas.microsoft.com/office/drawing/2014/main" id="{917B789E-FD79-5094-099C-A184E2AC72D5}"/>
              </a:ext>
            </a:extLst>
          </p:cNvPr>
          <p:cNvPicPr>
            <a:picLocks noGrp="1" noRot="1" noChangeAspect="1" noMove="1" noResize="1" noEditPoints="1" noAdjustHandles="1" noChangeArrowheads="1" noChangeShapeType="1" noCrop="1"/>
          </p:cNvPicPr>
          <p:nvPr userDrawn="1"/>
        </p:nvPicPr>
        <p:blipFill>
          <a:blip r:embed="rId2">
            <a:alphaModFix amt="92000"/>
            <a:extLst>
              <a:ext uri="{28A0092B-C50C-407E-A947-70E740481C1C}">
                <a14:useLocalDpi xmlns:a14="http://schemas.microsoft.com/office/drawing/2010/main" val="0"/>
              </a:ext>
            </a:extLst>
          </a:blip>
          <a:stretch>
            <a:fillRect/>
          </a:stretch>
        </p:blipFill>
        <p:spPr>
          <a:xfrm rot="20272864">
            <a:off x="3122463" y="718928"/>
            <a:ext cx="6151902" cy="4076855"/>
          </a:xfrm>
          <a:prstGeom prst="rect">
            <a:avLst/>
          </a:prstGeom>
        </p:spPr>
      </p:pic>
      <p:sp>
        <p:nvSpPr>
          <p:cNvPr id="12" name="Freeform: Shape 11">
            <a:extLst>
              <a:ext uri="{FF2B5EF4-FFF2-40B4-BE49-F238E27FC236}">
                <a16:creationId xmlns:a16="http://schemas.microsoft.com/office/drawing/2014/main" id="{9DF33B15-7E3E-6392-BE7E-00FF4F29638E}"/>
              </a:ext>
            </a:extLst>
          </p:cNvPr>
          <p:cNvSpPr>
            <a:spLocks noGrp="1" noRot="1" noMove="1" noResize="1" noEditPoints="1" noAdjustHandles="1" noChangeArrowheads="1" noChangeShapeType="1"/>
          </p:cNvSpPr>
          <p:nvPr userDrawn="1"/>
        </p:nvSpPr>
        <p:spPr>
          <a:xfrm rot="10800000">
            <a:off x="1" y="0"/>
            <a:ext cx="6659477" cy="5143500"/>
          </a:xfrm>
          <a:custGeom>
            <a:avLst/>
            <a:gdLst>
              <a:gd name="connsiteX0" fmla="*/ 8879303 w 8879303"/>
              <a:gd name="connsiteY0" fmla="*/ 6858000 h 6858000"/>
              <a:gd name="connsiteX1" fmla="*/ 0 w 8879303"/>
              <a:gd name="connsiteY1" fmla="*/ 6858000 h 6858000"/>
              <a:gd name="connsiteX2" fmla="*/ 1714500 w 8879303"/>
              <a:gd name="connsiteY2" fmla="*/ 0 h 6858000"/>
              <a:gd name="connsiteX3" fmla="*/ 8879303 w 8879303"/>
              <a:gd name="connsiteY3" fmla="*/ 0 h 6858000"/>
            </a:gdLst>
            <a:ahLst/>
            <a:cxnLst>
              <a:cxn ang="0">
                <a:pos x="connsiteX0" y="connsiteY0"/>
              </a:cxn>
              <a:cxn ang="0">
                <a:pos x="connsiteX1" y="connsiteY1"/>
              </a:cxn>
              <a:cxn ang="0">
                <a:pos x="connsiteX2" y="connsiteY2"/>
              </a:cxn>
              <a:cxn ang="0">
                <a:pos x="connsiteX3" y="connsiteY3"/>
              </a:cxn>
            </a:cxnLst>
            <a:rect l="l" t="t" r="r" b="b"/>
            <a:pathLst>
              <a:path w="8879303" h="6858000">
                <a:moveTo>
                  <a:pt x="8879303" y="6858000"/>
                </a:moveTo>
                <a:lnTo>
                  <a:pt x="0" y="6858000"/>
                </a:lnTo>
                <a:lnTo>
                  <a:pt x="1714500" y="0"/>
                </a:lnTo>
                <a:lnTo>
                  <a:pt x="8879303" y="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 name="Title 1">
            <a:extLst>
              <a:ext uri="{FF2B5EF4-FFF2-40B4-BE49-F238E27FC236}">
                <a16:creationId xmlns:a16="http://schemas.microsoft.com/office/drawing/2014/main" id="{5EF1DFBB-FF22-84BF-8288-0F2B6882CA0A}"/>
              </a:ext>
            </a:extLst>
          </p:cNvPr>
          <p:cNvSpPr>
            <a:spLocks noGrp="1"/>
          </p:cNvSpPr>
          <p:nvPr>
            <p:ph type="title" hasCustomPrompt="1"/>
          </p:nvPr>
        </p:nvSpPr>
        <p:spPr>
          <a:xfrm>
            <a:off x="502709" y="1279951"/>
            <a:ext cx="4822756" cy="1460140"/>
          </a:xfrm>
          <a:prstGeom prst="rect">
            <a:avLst/>
          </a:prstGeom>
        </p:spPr>
        <p:txBody>
          <a:bodyPr>
            <a:normAutofit/>
          </a:bodyPr>
          <a:lstStyle>
            <a:lvl1pPr>
              <a:defRPr sz="4500">
                <a:solidFill>
                  <a:schemeClr val="bg1"/>
                </a:solidFill>
              </a:defRPr>
            </a:lvl1pPr>
          </a:lstStyle>
          <a:p>
            <a:r>
              <a:rPr lang="en-US"/>
              <a:t>Click to edit section title </a:t>
            </a:r>
          </a:p>
        </p:txBody>
      </p:sp>
      <p:sp>
        <p:nvSpPr>
          <p:cNvPr id="5" name="Text Placeholder 2">
            <a:extLst>
              <a:ext uri="{FF2B5EF4-FFF2-40B4-BE49-F238E27FC236}">
                <a16:creationId xmlns:a16="http://schemas.microsoft.com/office/drawing/2014/main" id="{1A197E64-3652-9103-219E-346B83A76323}"/>
              </a:ext>
            </a:extLst>
          </p:cNvPr>
          <p:cNvSpPr>
            <a:spLocks noGrp="1"/>
          </p:cNvSpPr>
          <p:nvPr>
            <p:ph type="body" idx="1" hasCustomPrompt="1"/>
          </p:nvPr>
        </p:nvSpPr>
        <p:spPr>
          <a:xfrm>
            <a:off x="502709" y="2834923"/>
            <a:ext cx="4822756" cy="574995"/>
          </a:xfrm>
        </p:spPr>
        <p:txBody>
          <a:bodyPr>
            <a:normAutofit/>
          </a:bodyPr>
          <a:lstStyle>
            <a:lvl1pPr marL="0" indent="0">
              <a:buNone/>
              <a:defRPr sz="2400">
                <a:solidFill>
                  <a:schemeClr val="accent1"/>
                </a:solidFill>
              </a:defRPr>
            </a:lvl1pPr>
          </a:lstStyle>
          <a:p>
            <a:r>
              <a:rPr lang="en-US"/>
              <a:t>Click to edit subtitle</a:t>
            </a:r>
          </a:p>
        </p:txBody>
      </p:sp>
      <p:pic>
        <p:nvPicPr>
          <p:cNvPr id="13" name="Picture 12" descr="A picture containing text, clipart&#10;&#10;AI-generated content may be incorrect.">
            <a:extLst>
              <a:ext uri="{FF2B5EF4-FFF2-40B4-BE49-F238E27FC236}">
                <a16:creationId xmlns:a16="http://schemas.microsoft.com/office/drawing/2014/main" id="{C6827A5F-B296-C6AF-BD08-D802F8ED485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478051" y="4713016"/>
            <a:ext cx="1518895" cy="368486"/>
          </a:xfrm>
          <a:prstGeom prst="rect">
            <a:avLst/>
          </a:prstGeom>
        </p:spPr>
      </p:pic>
    </p:spTree>
    <p:extLst>
      <p:ext uri="{BB962C8B-B14F-4D97-AF65-F5344CB8AC3E}">
        <p14:creationId xmlns:p14="http://schemas.microsoft.com/office/powerpoint/2010/main" val="241685630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B68F2-93E3-CE5F-87E2-9E4A6F389936}"/>
              </a:ext>
            </a:extLst>
          </p:cNvPr>
          <p:cNvSpPr>
            <a:spLocks noGrp="1" noRot="1" noMove="1" noResize="1" noEditPoints="1" noAdjustHandles="1" noChangeArrowheads="1" noChangeShapeType="1"/>
          </p:cNvSpPr>
          <p:nvPr userDrawn="1"/>
        </p:nvSpPr>
        <p:spPr>
          <a:xfrm>
            <a:off x="0" y="0"/>
            <a:ext cx="9144000" cy="51435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1"/>
              </a:solidFill>
            </a:endParaRPr>
          </a:p>
        </p:txBody>
      </p:sp>
      <p:sp>
        <p:nvSpPr>
          <p:cNvPr id="6" name="Rectangle 5">
            <a:extLst>
              <a:ext uri="{FF2B5EF4-FFF2-40B4-BE49-F238E27FC236}">
                <a16:creationId xmlns:a16="http://schemas.microsoft.com/office/drawing/2014/main" id="{5C632C29-012D-A044-AD59-40134856A27F}"/>
              </a:ext>
            </a:extLst>
          </p:cNvPr>
          <p:cNvSpPr/>
          <p:nvPr userDrawn="1"/>
        </p:nvSpPr>
        <p:spPr>
          <a:xfrm>
            <a:off x="4075087" y="0"/>
            <a:ext cx="5068913" cy="51435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Background pattern&#10;&#10;AI-generated content may be incorrect.">
            <a:extLst>
              <a:ext uri="{FF2B5EF4-FFF2-40B4-BE49-F238E27FC236}">
                <a16:creationId xmlns:a16="http://schemas.microsoft.com/office/drawing/2014/main" id="{917B789E-FD79-5094-099C-A184E2AC72D5}"/>
              </a:ext>
            </a:extLst>
          </p:cNvPr>
          <p:cNvPicPr>
            <a:picLocks noGrp="1" noRot="1" noChangeAspect="1" noMove="1" noResize="1" noEditPoints="1" noAdjustHandles="1" noChangeArrowheads="1" noChangeShapeType="1" noCrop="1"/>
          </p:cNvPicPr>
          <p:nvPr userDrawn="1"/>
        </p:nvPicPr>
        <p:blipFill>
          <a:blip r:embed="rId2">
            <a:alphaModFix amt="52000"/>
            <a:extLst>
              <a:ext uri="{28A0092B-C50C-407E-A947-70E740481C1C}">
                <a14:useLocalDpi xmlns:a14="http://schemas.microsoft.com/office/drawing/2010/main" val="0"/>
              </a:ext>
            </a:extLst>
          </a:blip>
          <a:stretch>
            <a:fillRect/>
          </a:stretch>
        </p:blipFill>
        <p:spPr>
          <a:xfrm rot="12261690">
            <a:off x="49436" y="-161018"/>
            <a:ext cx="3984129" cy="2640276"/>
          </a:xfrm>
          <a:prstGeom prst="rect">
            <a:avLst/>
          </a:prstGeom>
        </p:spPr>
      </p:pic>
      <p:sp>
        <p:nvSpPr>
          <p:cNvPr id="4" name="Title 1">
            <a:extLst>
              <a:ext uri="{FF2B5EF4-FFF2-40B4-BE49-F238E27FC236}">
                <a16:creationId xmlns:a16="http://schemas.microsoft.com/office/drawing/2014/main" id="{5EF1DFBB-FF22-84BF-8288-0F2B6882CA0A}"/>
              </a:ext>
            </a:extLst>
          </p:cNvPr>
          <p:cNvSpPr>
            <a:spLocks noGrp="1"/>
          </p:cNvSpPr>
          <p:nvPr>
            <p:ph type="title" hasCustomPrompt="1"/>
          </p:nvPr>
        </p:nvSpPr>
        <p:spPr>
          <a:xfrm>
            <a:off x="4198166" y="1237687"/>
            <a:ext cx="4822756" cy="1460140"/>
          </a:xfrm>
          <a:prstGeom prst="rect">
            <a:avLst/>
          </a:prstGeom>
        </p:spPr>
        <p:txBody>
          <a:bodyPr>
            <a:normAutofit/>
          </a:bodyPr>
          <a:lstStyle>
            <a:lvl1pPr>
              <a:defRPr sz="4500">
                <a:solidFill>
                  <a:schemeClr val="bg1"/>
                </a:solidFill>
              </a:defRPr>
            </a:lvl1pPr>
          </a:lstStyle>
          <a:p>
            <a:r>
              <a:rPr lang="en-US"/>
              <a:t>Click to edit section title </a:t>
            </a:r>
          </a:p>
        </p:txBody>
      </p:sp>
      <p:sp>
        <p:nvSpPr>
          <p:cNvPr id="5" name="Text Placeholder 2">
            <a:extLst>
              <a:ext uri="{FF2B5EF4-FFF2-40B4-BE49-F238E27FC236}">
                <a16:creationId xmlns:a16="http://schemas.microsoft.com/office/drawing/2014/main" id="{1A197E64-3652-9103-219E-346B83A76323}"/>
              </a:ext>
            </a:extLst>
          </p:cNvPr>
          <p:cNvSpPr>
            <a:spLocks noGrp="1"/>
          </p:cNvSpPr>
          <p:nvPr>
            <p:ph type="body" idx="1" hasCustomPrompt="1"/>
          </p:nvPr>
        </p:nvSpPr>
        <p:spPr>
          <a:xfrm>
            <a:off x="4198165" y="2771866"/>
            <a:ext cx="4822756" cy="574995"/>
          </a:xfrm>
        </p:spPr>
        <p:txBody>
          <a:bodyPr>
            <a:normAutofit/>
          </a:bodyPr>
          <a:lstStyle>
            <a:lvl1pPr marL="0" indent="0">
              <a:buNone/>
              <a:defRPr sz="2400">
                <a:solidFill>
                  <a:schemeClr val="accent1"/>
                </a:solidFill>
              </a:defRPr>
            </a:lvl1pPr>
          </a:lstStyle>
          <a:p>
            <a:r>
              <a:rPr lang="en-US"/>
              <a:t>Click to edit subtitle</a:t>
            </a:r>
          </a:p>
        </p:txBody>
      </p:sp>
      <p:pic>
        <p:nvPicPr>
          <p:cNvPr id="13" name="Picture 12" descr="A picture containing text, clipart&#10;&#10;AI-generated content may be incorrect.">
            <a:extLst>
              <a:ext uri="{FF2B5EF4-FFF2-40B4-BE49-F238E27FC236}">
                <a16:creationId xmlns:a16="http://schemas.microsoft.com/office/drawing/2014/main" id="{C6827A5F-B296-C6AF-BD08-D802F8ED4851}"/>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124155" y="4664750"/>
            <a:ext cx="1518895" cy="368486"/>
          </a:xfrm>
          <a:prstGeom prst="rect">
            <a:avLst/>
          </a:prstGeom>
        </p:spPr>
      </p:pic>
      <p:pic>
        <p:nvPicPr>
          <p:cNvPr id="2" name="Picture 1" descr="Icon&#10;&#10;AI-generated content may be incorrect.">
            <a:extLst>
              <a:ext uri="{FF2B5EF4-FFF2-40B4-BE49-F238E27FC236}">
                <a16:creationId xmlns:a16="http://schemas.microsoft.com/office/drawing/2014/main" id="{4EB402A1-6EA6-BDA4-3A08-3F0B98A0C924}"/>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539245" y="964690"/>
            <a:ext cx="3004511" cy="3214121"/>
          </a:xfrm>
          <a:prstGeom prst="rect">
            <a:avLst/>
          </a:prstGeom>
        </p:spPr>
      </p:pic>
    </p:spTree>
    <p:extLst>
      <p:ext uri="{BB962C8B-B14F-4D97-AF65-F5344CB8AC3E}">
        <p14:creationId xmlns:p14="http://schemas.microsoft.com/office/powerpoint/2010/main" val="372852238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6DE059-97D8-0AD7-ECCE-B6E257C9D9B8}"/>
              </a:ext>
            </a:extLst>
          </p:cNvPr>
          <p:cNvSpPr>
            <a:spLocks noGrp="1"/>
          </p:cNvSpPr>
          <p:nvPr>
            <p:ph idx="1" hasCustomPrompt="1"/>
          </p:nvPr>
        </p:nvSpPr>
        <p:spPr>
          <a:xfrm>
            <a:off x="628650" y="3510213"/>
            <a:ext cx="7886699" cy="965534"/>
          </a:xfrm>
        </p:spPr>
        <p:txBody>
          <a:bodyPr/>
          <a:lstStyle>
            <a:lvl1pPr marL="0" indent="0">
              <a:buClr>
                <a:schemeClr val="accent1"/>
              </a:buClr>
              <a:buNone/>
              <a:defRPr/>
            </a:lvl1pPr>
            <a:lvl2pPr marL="342900" indent="0">
              <a:buNone/>
              <a:defRPr/>
            </a:lvl2pPr>
          </a:lstStyle>
          <a:p>
            <a:r>
              <a:rPr lang="en-US"/>
              <a:t>Click to edit (Roboto bold 20pt)</a:t>
            </a:r>
          </a:p>
        </p:txBody>
      </p:sp>
      <p:pic>
        <p:nvPicPr>
          <p:cNvPr id="6" name="Picture 5" descr="A picture containing text, clipart&#10;&#10;AI-generated content may be incorrect.">
            <a:extLst>
              <a:ext uri="{FF2B5EF4-FFF2-40B4-BE49-F238E27FC236}">
                <a16:creationId xmlns:a16="http://schemas.microsoft.com/office/drawing/2014/main" id="{E42C6E5B-5326-CCCF-1E52-660BB175093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812553" y="4713016"/>
            <a:ext cx="1518895" cy="368486"/>
          </a:xfrm>
          <a:prstGeom prst="rect">
            <a:avLst/>
          </a:prstGeom>
        </p:spPr>
      </p:pic>
      <p:sp>
        <p:nvSpPr>
          <p:cNvPr id="9" name="Chart Placeholder 8">
            <a:extLst>
              <a:ext uri="{FF2B5EF4-FFF2-40B4-BE49-F238E27FC236}">
                <a16:creationId xmlns:a16="http://schemas.microsoft.com/office/drawing/2014/main" id="{CAE5E7CF-24CD-6448-34AB-46459F38E881}"/>
              </a:ext>
            </a:extLst>
          </p:cNvPr>
          <p:cNvSpPr>
            <a:spLocks noGrp="1"/>
          </p:cNvSpPr>
          <p:nvPr>
            <p:ph type="chart" sz="quarter" idx="10" hasCustomPrompt="1"/>
          </p:nvPr>
        </p:nvSpPr>
        <p:spPr>
          <a:xfrm>
            <a:off x="628649" y="976955"/>
            <a:ext cx="7886700" cy="2460812"/>
          </a:xfrm>
        </p:spPr>
        <p:txBody>
          <a:bodyPr/>
          <a:lstStyle>
            <a:lvl1pPr marL="0" indent="0">
              <a:buNone/>
              <a:defRPr/>
            </a:lvl1pPr>
          </a:lstStyle>
          <a:p>
            <a:r>
              <a:rPr lang="en-US"/>
              <a:t>Click to add graph</a:t>
            </a:r>
          </a:p>
        </p:txBody>
      </p:sp>
      <p:sp>
        <p:nvSpPr>
          <p:cNvPr id="2" name="Title 1">
            <a:extLst>
              <a:ext uri="{FF2B5EF4-FFF2-40B4-BE49-F238E27FC236}">
                <a16:creationId xmlns:a16="http://schemas.microsoft.com/office/drawing/2014/main" id="{D1FA35A1-6BB3-D376-F43F-F54077499F1D}"/>
              </a:ext>
            </a:extLst>
          </p:cNvPr>
          <p:cNvSpPr>
            <a:spLocks noGrp="1"/>
          </p:cNvSpPr>
          <p:nvPr>
            <p:ph type="title" hasCustomPrompt="1"/>
          </p:nvPr>
        </p:nvSpPr>
        <p:spPr>
          <a:xfrm>
            <a:off x="400639" y="303227"/>
            <a:ext cx="8342720" cy="584597"/>
          </a:xfrm>
        </p:spPr>
        <p:txBody>
          <a:bodyPr/>
          <a:lstStyle>
            <a:lvl1pPr>
              <a:defRPr/>
            </a:lvl1pPr>
          </a:lstStyle>
          <a:p>
            <a:r>
              <a:rPr lang="en-US"/>
              <a:t>Click to edit title (Montserrat Bold 32)</a:t>
            </a:r>
          </a:p>
        </p:txBody>
      </p:sp>
      <p:sp>
        <p:nvSpPr>
          <p:cNvPr id="3" name="Slide Number Placeholder 2">
            <a:extLst>
              <a:ext uri="{FF2B5EF4-FFF2-40B4-BE49-F238E27FC236}">
                <a16:creationId xmlns:a16="http://schemas.microsoft.com/office/drawing/2014/main" id="{DAA3159A-F1BC-D3F9-0B4C-9360F89A9064}"/>
              </a:ext>
            </a:extLst>
          </p:cNvPr>
          <p:cNvSpPr>
            <a:spLocks noGrp="1"/>
          </p:cNvSpPr>
          <p:nvPr>
            <p:ph type="sldNum" sz="quarter" idx="11"/>
          </p:nvPr>
        </p:nvSpPr>
        <p:spPr/>
        <p:txBody>
          <a:bodyPr/>
          <a:lstStyle/>
          <a:p>
            <a:fld id="{7A3832A0-79CF-4AB2-A86D-F6819D2BCBA5}" type="slidenum">
              <a:rPr lang="en-US" smtClean="0"/>
              <a:pPr/>
              <a:t>‹#›</a:t>
            </a:fld>
            <a:endParaRPr lang="en-US"/>
          </a:p>
        </p:txBody>
      </p:sp>
    </p:spTree>
    <p:extLst>
      <p:ext uri="{BB962C8B-B14F-4D97-AF65-F5344CB8AC3E}">
        <p14:creationId xmlns:p14="http://schemas.microsoft.com/office/powerpoint/2010/main" val="273663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7" name="Picture 26" descr="Background pattern&#10;&#10;AI-generated content may be incorrect.">
            <a:extLst>
              <a:ext uri="{FF2B5EF4-FFF2-40B4-BE49-F238E27FC236}">
                <a16:creationId xmlns:a16="http://schemas.microsoft.com/office/drawing/2014/main" id="{11A4DCF8-8FB4-FAE7-13E6-1B68876AA1E4}"/>
              </a:ext>
            </a:extLst>
          </p:cNvPr>
          <p:cNvPicPr>
            <a:picLocks noChangeAspect="1"/>
          </p:cNvPicPr>
          <p:nvPr userDrawn="1"/>
        </p:nvPicPr>
        <p:blipFill>
          <a:blip r:embed="rId21">
            <a:alphaModFix amt="12000"/>
            <a:extLst>
              <a:ext uri="{28A0092B-C50C-407E-A947-70E740481C1C}">
                <a14:useLocalDpi xmlns:a14="http://schemas.microsoft.com/office/drawing/2010/main" val="0"/>
              </a:ext>
            </a:extLst>
          </a:blip>
          <a:srcRect t="-420" b="-321"/>
          <a:stretch/>
        </p:blipFill>
        <p:spPr>
          <a:xfrm rot="5400000">
            <a:off x="-146062" y="118993"/>
            <a:ext cx="3479296" cy="3223260"/>
          </a:xfrm>
          <a:prstGeom prst="rect">
            <a:avLst/>
          </a:prstGeom>
        </p:spPr>
      </p:pic>
      <p:sp>
        <p:nvSpPr>
          <p:cNvPr id="14" name="Rectangle 13">
            <a:extLst>
              <a:ext uri="{FF2B5EF4-FFF2-40B4-BE49-F238E27FC236}">
                <a16:creationId xmlns:a16="http://schemas.microsoft.com/office/drawing/2014/main" id="{249155FC-C3D6-BC94-C837-A47E07D25273}"/>
              </a:ext>
            </a:extLst>
          </p:cNvPr>
          <p:cNvSpPr/>
          <p:nvPr userDrawn="1"/>
        </p:nvSpPr>
        <p:spPr>
          <a:xfrm>
            <a:off x="0" y="3209827"/>
            <a:ext cx="9144000" cy="193367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descr="Background pattern&#10;&#10;AI-generated content may be incorrect.">
            <a:extLst>
              <a:ext uri="{FF2B5EF4-FFF2-40B4-BE49-F238E27FC236}">
                <a16:creationId xmlns:a16="http://schemas.microsoft.com/office/drawing/2014/main" id="{3E92AC51-E8B8-05B0-6DE7-74B36DD6D884}"/>
              </a:ext>
            </a:extLst>
          </p:cNvPr>
          <p:cNvPicPr>
            <a:picLocks noChangeAspect="1"/>
          </p:cNvPicPr>
          <p:nvPr userDrawn="1"/>
        </p:nvPicPr>
        <p:blipFill>
          <a:blip r:embed="rId21">
            <a:alphaModFix amt="24000"/>
            <a:extLst>
              <a:ext uri="{28A0092B-C50C-407E-A947-70E740481C1C}">
                <a14:useLocalDpi xmlns:a14="http://schemas.microsoft.com/office/drawing/2010/main" val="0"/>
              </a:ext>
            </a:extLst>
          </a:blip>
          <a:srcRect t="-420" b="-321"/>
          <a:stretch/>
        </p:blipFill>
        <p:spPr>
          <a:xfrm rot="16200000">
            <a:off x="5801744" y="1801246"/>
            <a:ext cx="3479296" cy="3223260"/>
          </a:xfrm>
          <a:prstGeom prst="rect">
            <a:avLst/>
          </a:prstGeom>
        </p:spPr>
      </p:pic>
      <p:sp>
        <p:nvSpPr>
          <p:cNvPr id="21" name="Rectangle 20">
            <a:extLst>
              <a:ext uri="{FF2B5EF4-FFF2-40B4-BE49-F238E27FC236}">
                <a16:creationId xmlns:a16="http://schemas.microsoft.com/office/drawing/2014/main" id="{4988FB27-38EA-7EAE-8D9C-31A91E8E6FFD}"/>
              </a:ext>
            </a:extLst>
          </p:cNvPr>
          <p:cNvSpPr>
            <a:spLocks noGrp="1" noRot="1" noMove="1" noResize="1" noEditPoints="1" noAdjustHandles="1" noChangeArrowheads="1" noChangeShapeType="1"/>
          </p:cNvSpPr>
          <p:nvPr userDrawn="1"/>
        </p:nvSpPr>
        <p:spPr>
          <a:xfrm>
            <a:off x="307694" y="221133"/>
            <a:ext cx="8528609" cy="4409785"/>
          </a:xfrm>
          <a:prstGeom prst="rect">
            <a:avLst/>
          </a:prstGeom>
          <a:solidFill>
            <a:schemeClr val="bg1"/>
          </a:solidFill>
          <a:ln>
            <a:solidFill>
              <a:schemeClr val="bg1"/>
            </a:solidFill>
          </a:ln>
          <a:effectLst>
            <a:outerShdw blurRad="63500" sx="102000" sy="102000" algn="ctr" rotWithShape="0">
              <a:prstClr val="black">
                <a:alpha val="1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77CBC243-B48B-51D4-3C78-820C87CF911E}"/>
              </a:ext>
            </a:extLst>
          </p:cNvPr>
          <p:cNvSpPr>
            <a:spLocks noGrp="1"/>
          </p:cNvSpPr>
          <p:nvPr>
            <p:ph type="title"/>
          </p:nvPr>
        </p:nvSpPr>
        <p:spPr>
          <a:xfrm>
            <a:off x="400639" y="303227"/>
            <a:ext cx="8342720" cy="584597"/>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B2F9B-E39A-21B8-1B49-899009B026B3}"/>
              </a:ext>
            </a:extLst>
          </p:cNvPr>
          <p:cNvSpPr>
            <a:spLocks noGrp="1"/>
          </p:cNvSpPr>
          <p:nvPr>
            <p:ph type="body" idx="1"/>
          </p:nvPr>
        </p:nvSpPr>
        <p:spPr>
          <a:xfrm>
            <a:off x="400640" y="930166"/>
            <a:ext cx="8342720" cy="3474509"/>
          </a:xfrm>
          <a:prstGeom prst="rect">
            <a:avLst/>
          </a:prstGeom>
          <a:noFill/>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E415DB8-FD1C-7C62-EA1D-3B9952137F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500" b="0">
                <a:solidFill>
                  <a:schemeClr val="bg1"/>
                </a:solidFill>
                <a:latin typeface="Roboto" panose="02000000000000000000" pitchFamily="2" charset="0"/>
                <a:ea typeface="Roboto" panose="02000000000000000000" pitchFamily="2" charset="0"/>
              </a:defRPr>
            </a:lvl1pPr>
          </a:lstStyle>
          <a:p>
            <a:fld id="{7A3832A0-79CF-4AB2-A86D-F6819D2BCBA5}" type="slidenum">
              <a:rPr lang="en-US" smtClean="0"/>
              <a:pPr/>
              <a:t>‹#›</a:t>
            </a:fld>
            <a:endParaRPr lang="en-US"/>
          </a:p>
        </p:txBody>
      </p:sp>
    </p:spTree>
    <p:extLst>
      <p:ext uri="{BB962C8B-B14F-4D97-AF65-F5344CB8AC3E}">
        <p14:creationId xmlns:p14="http://schemas.microsoft.com/office/powerpoint/2010/main" val="259935448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0" r:id="rId18"/>
    <p:sldLayoutId id="2147483671" r:id="rId19"/>
  </p:sldLayoutIdLst>
  <p:hf hdr="0" ftr="0" dt="0"/>
  <p:txStyles>
    <p:titleStyle>
      <a:lvl1pPr algn="l" defTabSz="685800" rtl="0" eaLnBrk="1" latinLnBrk="0" hangingPunct="1">
        <a:lnSpc>
          <a:spcPct val="100000"/>
        </a:lnSpc>
        <a:spcBef>
          <a:spcPct val="0"/>
        </a:spcBef>
        <a:buNone/>
        <a:defRPr sz="2400" b="1" kern="1200">
          <a:solidFill>
            <a:schemeClr val="accent1"/>
          </a:solidFill>
          <a:latin typeface="Montserrat" panose="00000500000000000000" pitchFamily="2" charset="0"/>
          <a:ea typeface="Roboto" panose="02000000000000000000" pitchFamily="2" charset="0"/>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500" b="1" kern="1200">
          <a:solidFill>
            <a:schemeClr val="tx1"/>
          </a:solidFill>
          <a:latin typeface="Roboto" panose="02000000000000000000" pitchFamily="2"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52601-C254-13B5-2FF0-5B95B736E4C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D08553-46C2-129E-78B9-1A8E7E4D2C1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B1504-0DAC-4FFA-CDE8-A5274375993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054503-DDBB-4AF7-9CC5-DCA8A49D3F6D}" type="datetimeFigureOut">
              <a:rPr lang="en-US" smtClean="0"/>
              <a:t>4/15/2026</a:t>
            </a:fld>
            <a:endParaRPr lang="en-US"/>
          </a:p>
        </p:txBody>
      </p:sp>
      <p:sp>
        <p:nvSpPr>
          <p:cNvPr id="5" name="Footer Placeholder 4">
            <a:extLst>
              <a:ext uri="{FF2B5EF4-FFF2-40B4-BE49-F238E27FC236}">
                <a16:creationId xmlns:a16="http://schemas.microsoft.com/office/drawing/2014/main" id="{7D96742A-9624-20F7-5BAB-26047F76C2C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9FAE59-2886-FE76-8EED-53C7BA4E12D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CBC0BB-675F-4432-83D8-9EEDC0F5EA72}" type="slidenum">
              <a:rPr lang="en-US" smtClean="0"/>
              <a:t>‹#›</a:t>
            </a:fld>
            <a:endParaRPr lang="en-US"/>
          </a:p>
        </p:txBody>
      </p:sp>
    </p:spTree>
    <p:extLst>
      <p:ext uri="{BB962C8B-B14F-4D97-AF65-F5344CB8AC3E}">
        <p14:creationId xmlns:p14="http://schemas.microsoft.com/office/powerpoint/2010/main" val="37844670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data.virginia.gov/" TargetMode="External"/><Relationship Id="rId2" Type="http://schemas.openxmlformats.org/officeDocument/2006/relationships/hyperlink" Target="https://www.vita.virginia.gov/media/vitavirginiagov/it-governance/ea/pdf/Enterprise-Information-Architecture-EIA.pdf" TargetMode="External"/><Relationship Id="rId1" Type="http://schemas.openxmlformats.org/officeDocument/2006/relationships/slideLayout" Target="../slideLayouts/slideLayout4.xml"/><Relationship Id="rId6" Type="http://schemas.openxmlformats.org/officeDocument/2006/relationships/hyperlink" Target="https://www.odga.virginia.gov/agency-resources/" TargetMode="External"/><Relationship Id="rId5" Type="http://schemas.openxmlformats.org/officeDocument/2006/relationships/hyperlink" Target="https://www.odga.virginia.gov/what-we-do/training/" TargetMode="External"/><Relationship Id="rId4" Type="http://schemas.openxmlformats.org/officeDocument/2006/relationships/hyperlink" Target="https://suda.virginia.gov/hom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mailto:odga@odga.virginia.gov"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AD10-0D05-344E-09CD-3F78C97E4168}"/>
              </a:ext>
            </a:extLst>
          </p:cNvPr>
          <p:cNvSpPr>
            <a:spLocks noGrp="1"/>
          </p:cNvSpPr>
          <p:nvPr>
            <p:ph type="title"/>
          </p:nvPr>
        </p:nvSpPr>
        <p:spPr/>
        <p:txBody>
          <a:bodyPr/>
          <a:lstStyle/>
          <a:p>
            <a:r>
              <a:rPr lang="en-US"/>
              <a:t>Executive Data Board </a:t>
            </a:r>
          </a:p>
        </p:txBody>
      </p:sp>
      <p:sp>
        <p:nvSpPr>
          <p:cNvPr id="3" name="Text Placeholder 2">
            <a:extLst>
              <a:ext uri="{FF2B5EF4-FFF2-40B4-BE49-F238E27FC236}">
                <a16:creationId xmlns:a16="http://schemas.microsoft.com/office/drawing/2014/main" id="{1E2A0299-D028-8CA5-3F8E-20434B3DD390}"/>
              </a:ext>
            </a:extLst>
          </p:cNvPr>
          <p:cNvSpPr>
            <a:spLocks noGrp="1"/>
          </p:cNvSpPr>
          <p:nvPr>
            <p:ph type="body" sz="quarter" idx="14"/>
          </p:nvPr>
        </p:nvSpPr>
        <p:spPr/>
        <p:txBody>
          <a:bodyPr/>
          <a:lstStyle/>
          <a:p>
            <a:r>
              <a:rPr lang="en-US"/>
              <a:t>Welcome New Members!</a:t>
            </a:r>
          </a:p>
        </p:txBody>
      </p:sp>
      <p:sp>
        <p:nvSpPr>
          <p:cNvPr id="4" name="Text Placeholder 3">
            <a:extLst>
              <a:ext uri="{FF2B5EF4-FFF2-40B4-BE49-F238E27FC236}">
                <a16:creationId xmlns:a16="http://schemas.microsoft.com/office/drawing/2014/main" id="{01F8C144-3761-35FD-783D-2D5268058E20}"/>
              </a:ext>
            </a:extLst>
          </p:cNvPr>
          <p:cNvSpPr>
            <a:spLocks noGrp="1"/>
          </p:cNvSpPr>
          <p:nvPr>
            <p:ph type="body" sz="quarter" idx="15"/>
          </p:nvPr>
        </p:nvSpPr>
        <p:spPr>
          <a:xfrm>
            <a:off x="2131585" y="3253455"/>
            <a:ext cx="4880833" cy="364068"/>
          </a:xfrm>
        </p:spPr>
        <p:txBody>
          <a:bodyPr/>
          <a:lstStyle/>
          <a:p>
            <a:r>
              <a:rPr lang="en-US"/>
              <a:t>Marcus Thornton, Deputy Chief Data Officer, Office of Data Governance and Analytics</a:t>
            </a:r>
          </a:p>
        </p:txBody>
      </p:sp>
      <p:sp>
        <p:nvSpPr>
          <p:cNvPr id="5" name="Text Placeholder 4">
            <a:extLst>
              <a:ext uri="{FF2B5EF4-FFF2-40B4-BE49-F238E27FC236}">
                <a16:creationId xmlns:a16="http://schemas.microsoft.com/office/drawing/2014/main" id="{F527F550-E7B1-4763-59E7-68B4761062B7}"/>
              </a:ext>
            </a:extLst>
          </p:cNvPr>
          <p:cNvSpPr>
            <a:spLocks noGrp="1"/>
          </p:cNvSpPr>
          <p:nvPr>
            <p:ph type="body" sz="quarter" idx="16"/>
          </p:nvPr>
        </p:nvSpPr>
        <p:spPr/>
        <p:txBody>
          <a:bodyPr/>
          <a:lstStyle/>
          <a:p>
            <a:r>
              <a:rPr lang="en-US"/>
              <a:t>April 15</a:t>
            </a:r>
            <a:r>
              <a:rPr lang="en-US" baseline="30000"/>
              <a:t>th</a:t>
            </a:r>
            <a:r>
              <a:rPr lang="en-US"/>
              <a:t>, 2026</a:t>
            </a:r>
          </a:p>
        </p:txBody>
      </p:sp>
    </p:spTree>
    <p:extLst>
      <p:ext uri="{BB962C8B-B14F-4D97-AF65-F5344CB8AC3E}">
        <p14:creationId xmlns:p14="http://schemas.microsoft.com/office/powerpoint/2010/main" val="345941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4B834-5715-27C4-7AA6-331ACE898186}"/>
              </a:ext>
            </a:extLst>
          </p:cNvPr>
          <p:cNvSpPr>
            <a:spLocks noGrp="1"/>
          </p:cNvSpPr>
          <p:nvPr>
            <p:ph type="title"/>
          </p:nvPr>
        </p:nvSpPr>
        <p:spPr/>
        <p:txBody>
          <a:bodyPr/>
          <a:lstStyle/>
          <a:p>
            <a:r>
              <a:rPr lang="en-US"/>
              <a:t>Strategic Priorities</a:t>
            </a:r>
          </a:p>
        </p:txBody>
      </p:sp>
      <p:sp>
        <p:nvSpPr>
          <p:cNvPr id="2" name="Content Placeholder 1">
            <a:extLst>
              <a:ext uri="{FF2B5EF4-FFF2-40B4-BE49-F238E27FC236}">
                <a16:creationId xmlns:a16="http://schemas.microsoft.com/office/drawing/2014/main" id="{85A91B9B-92DB-2F84-F97D-0198AD31025C}"/>
              </a:ext>
            </a:extLst>
          </p:cNvPr>
          <p:cNvSpPr>
            <a:spLocks noGrp="1"/>
          </p:cNvSpPr>
          <p:nvPr>
            <p:ph idx="1"/>
          </p:nvPr>
        </p:nvSpPr>
        <p:spPr>
          <a:xfrm>
            <a:off x="618978" y="1030235"/>
            <a:ext cx="7572521" cy="3263504"/>
          </a:xfrm>
        </p:spPr>
        <p:txBody>
          <a:bodyPr>
            <a:noAutofit/>
          </a:bodyPr>
          <a:lstStyle/>
          <a:p>
            <a:r>
              <a:rPr lang="en-US" sz="1800">
                <a:cs typeface="Roboto" panose="02000000000000000000" pitchFamily="2" charset="0"/>
              </a:rPr>
              <a:t>Data-driven decision making</a:t>
            </a:r>
          </a:p>
          <a:p>
            <a:pPr lvl="1"/>
            <a:r>
              <a:rPr lang="en-US" sz="1800">
                <a:solidFill>
                  <a:srgbClr val="1E293B"/>
                </a:solidFill>
                <a:cs typeface="Roboto" panose="02000000000000000000" pitchFamily="2" charset="0"/>
              </a:rPr>
              <a:t>Support Governor's policy objectives through enhanced data access and analytics</a:t>
            </a:r>
            <a:endParaRPr lang="en-US" sz="1800">
              <a:cs typeface="Roboto" panose="02000000000000000000" pitchFamily="2" charset="0"/>
            </a:endParaRPr>
          </a:p>
          <a:p>
            <a:r>
              <a:rPr lang="en-US" sz="1800">
                <a:cs typeface="Roboto" panose="02000000000000000000" pitchFamily="2" charset="0"/>
              </a:rPr>
              <a:t>Cross-Agency Collaboration</a:t>
            </a:r>
          </a:p>
          <a:p>
            <a:pPr lvl="1"/>
            <a:r>
              <a:rPr lang="en-US" sz="1800">
                <a:solidFill>
                  <a:srgbClr val="1E293B"/>
                </a:solidFill>
                <a:cs typeface="Roboto" panose="02000000000000000000" pitchFamily="2" charset="0"/>
              </a:rPr>
              <a:t>Expand Commonwealth Data Trust membership and facilitate data sharing</a:t>
            </a:r>
            <a:endParaRPr lang="en-US" sz="1800">
              <a:cs typeface="Roboto" panose="02000000000000000000" pitchFamily="2" charset="0"/>
            </a:endParaRPr>
          </a:p>
          <a:p>
            <a:r>
              <a:rPr lang="en-US" sz="1800">
                <a:cs typeface="Roboto" panose="02000000000000000000" pitchFamily="2" charset="0"/>
              </a:rPr>
              <a:t>Data Security and Privacy</a:t>
            </a:r>
          </a:p>
          <a:p>
            <a:pPr lvl="1"/>
            <a:r>
              <a:rPr lang="en-US" sz="1800">
                <a:solidFill>
                  <a:srgbClr val="1E293B"/>
                </a:solidFill>
                <a:cs typeface="Roboto" panose="02000000000000000000" pitchFamily="2" charset="0"/>
              </a:rPr>
              <a:t>Strengthen data protection capabilities and regulatory compliance</a:t>
            </a:r>
            <a:endParaRPr lang="en-US" sz="1800">
              <a:cs typeface="Roboto" panose="02000000000000000000" pitchFamily="2" charset="0"/>
            </a:endParaRPr>
          </a:p>
          <a:p>
            <a:pPr lvl="1"/>
            <a:endParaRPr lang="en-US" sz="1800">
              <a:cs typeface="Roboto" panose="02000000000000000000" pitchFamily="2" charset="0"/>
            </a:endParaRPr>
          </a:p>
        </p:txBody>
      </p:sp>
      <p:sp>
        <p:nvSpPr>
          <p:cNvPr id="4" name="Slide Number Placeholder 3">
            <a:extLst>
              <a:ext uri="{FF2B5EF4-FFF2-40B4-BE49-F238E27FC236}">
                <a16:creationId xmlns:a16="http://schemas.microsoft.com/office/drawing/2014/main" id="{D00EE625-7A78-2E8E-D3F4-DB83E0AB63EC}"/>
              </a:ext>
            </a:extLst>
          </p:cNvPr>
          <p:cNvSpPr>
            <a:spLocks noGrp="1"/>
          </p:cNvSpPr>
          <p:nvPr>
            <p:ph type="sldNum" sz="quarter" idx="10"/>
          </p:nvPr>
        </p:nvSpPr>
        <p:spPr/>
        <p:txBody>
          <a:bodyPr/>
          <a:lstStyle/>
          <a:p>
            <a:fld id="{7A3832A0-79CF-4AB2-A86D-F6819D2BCBA5}" type="slidenum">
              <a:rPr lang="en-US" smtClean="0"/>
              <a:pPr/>
              <a:t>10</a:t>
            </a:fld>
            <a:endParaRPr lang="en-US"/>
          </a:p>
        </p:txBody>
      </p:sp>
    </p:spTree>
    <p:extLst>
      <p:ext uri="{BB962C8B-B14F-4D97-AF65-F5344CB8AC3E}">
        <p14:creationId xmlns:p14="http://schemas.microsoft.com/office/powerpoint/2010/main" val="111374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707B27-AC22-AFE2-CD88-C59516A06206}"/>
              </a:ext>
            </a:extLst>
          </p:cNvPr>
          <p:cNvSpPr>
            <a:spLocks noGrp="1"/>
          </p:cNvSpPr>
          <p:nvPr>
            <p:ph type="title"/>
          </p:nvPr>
        </p:nvSpPr>
        <p:spPr/>
        <p:txBody>
          <a:bodyPr/>
          <a:lstStyle/>
          <a:p>
            <a:r>
              <a:rPr lang="en-US"/>
              <a:t>Strategic Priorities pt 2</a:t>
            </a:r>
          </a:p>
        </p:txBody>
      </p:sp>
      <p:sp>
        <p:nvSpPr>
          <p:cNvPr id="2" name="Content Placeholder 1">
            <a:extLst>
              <a:ext uri="{FF2B5EF4-FFF2-40B4-BE49-F238E27FC236}">
                <a16:creationId xmlns:a16="http://schemas.microsoft.com/office/drawing/2014/main" id="{2C82C645-6280-5902-79C7-D59808F9C3B0}"/>
              </a:ext>
            </a:extLst>
          </p:cNvPr>
          <p:cNvSpPr>
            <a:spLocks noGrp="1"/>
          </p:cNvSpPr>
          <p:nvPr>
            <p:ph idx="1"/>
          </p:nvPr>
        </p:nvSpPr>
        <p:spPr/>
        <p:txBody>
          <a:bodyPr/>
          <a:lstStyle/>
          <a:p>
            <a:r>
              <a:rPr lang="en-US" sz="1800">
                <a:cs typeface="Roboto" panose="02000000000000000000" pitchFamily="2" charset="0"/>
              </a:rPr>
              <a:t>Transparency and Accountability</a:t>
            </a:r>
          </a:p>
          <a:p>
            <a:pPr lvl="1"/>
            <a:r>
              <a:rPr lang="en-US" sz="1800">
                <a:solidFill>
                  <a:srgbClr val="1E293B"/>
                </a:solidFill>
                <a:cs typeface="Roboto" panose="02000000000000000000" pitchFamily="2" charset="0"/>
              </a:rPr>
              <a:t>Expand open data offerings and public access to government information</a:t>
            </a:r>
            <a:endParaRPr lang="en-US" sz="1800">
              <a:cs typeface="Roboto" panose="02000000000000000000" pitchFamily="2" charset="0"/>
            </a:endParaRPr>
          </a:p>
          <a:p>
            <a:r>
              <a:rPr lang="en-US" sz="1800">
                <a:cs typeface="Roboto" panose="02000000000000000000" pitchFamily="2" charset="0"/>
              </a:rPr>
              <a:t>Operational Efficiency</a:t>
            </a:r>
          </a:p>
          <a:p>
            <a:pPr lvl="1"/>
            <a:r>
              <a:rPr lang="en-US" sz="1800">
                <a:solidFill>
                  <a:srgbClr val="1E293B"/>
                </a:solidFill>
                <a:cs typeface="Roboto" panose="02000000000000000000" pitchFamily="2" charset="0"/>
              </a:rPr>
              <a:t>Identify opportunities to reduce redundancy and improve service delivery</a:t>
            </a:r>
            <a:endParaRPr lang="en-US" sz="1800">
              <a:cs typeface="Roboto" panose="02000000000000000000" pitchFamily="2" charset="0"/>
            </a:endParaRPr>
          </a:p>
          <a:p>
            <a:endParaRPr lang="en-US"/>
          </a:p>
        </p:txBody>
      </p:sp>
      <p:sp>
        <p:nvSpPr>
          <p:cNvPr id="4" name="Slide Number Placeholder 3">
            <a:extLst>
              <a:ext uri="{FF2B5EF4-FFF2-40B4-BE49-F238E27FC236}">
                <a16:creationId xmlns:a16="http://schemas.microsoft.com/office/drawing/2014/main" id="{3A17D506-0319-4CD0-1D09-9BA6D8E53720}"/>
              </a:ext>
            </a:extLst>
          </p:cNvPr>
          <p:cNvSpPr>
            <a:spLocks noGrp="1"/>
          </p:cNvSpPr>
          <p:nvPr>
            <p:ph type="sldNum" sz="quarter" idx="10"/>
          </p:nvPr>
        </p:nvSpPr>
        <p:spPr/>
        <p:txBody>
          <a:bodyPr/>
          <a:lstStyle/>
          <a:p>
            <a:fld id="{7A3832A0-79CF-4AB2-A86D-F6819D2BCBA5}" type="slidenum">
              <a:rPr lang="en-US" smtClean="0"/>
              <a:pPr/>
              <a:t>11</a:t>
            </a:fld>
            <a:endParaRPr lang="en-US"/>
          </a:p>
        </p:txBody>
      </p:sp>
    </p:spTree>
    <p:extLst>
      <p:ext uri="{BB962C8B-B14F-4D97-AF65-F5344CB8AC3E}">
        <p14:creationId xmlns:p14="http://schemas.microsoft.com/office/powerpoint/2010/main" val="367927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049A55-CFAF-5484-1AAE-4FDC2153586A}"/>
              </a:ext>
            </a:extLst>
          </p:cNvPr>
          <p:cNvSpPr>
            <a:spLocks noGrp="1"/>
          </p:cNvSpPr>
          <p:nvPr>
            <p:ph type="title"/>
          </p:nvPr>
        </p:nvSpPr>
        <p:spPr/>
        <p:txBody>
          <a:bodyPr/>
          <a:lstStyle/>
          <a:p>
            <a:r>
              <a:rPr lang="en-US"/>
              <a:t>Agency Success Stories</a:t>
            </a:r>
          </a:p>
        </p:txBody>
      </p:sp>
      <p:sp>
        <p:nvSpPr>
          <p:cNvPr id="2" name="Content Placeholder 1">
            <a:extLst>
              <a:ext uri="{FF2B5EF4-FFF2-40B4-BE49-F238E27FC236}">
                <a16:creationId xmlns:a16="http://schemas.microsoft.com/office/drawing/2014/main" id="{8EB8185C-54F4-B9CA-8949-FC9136B04467}"/>
              </a:ext>
            </a:extLst>
          </p:cNvPr>
          <p:cNvSpPr>
            <a:spLocks noGrp="1"/>
          </p:cNvSpPr>
          <p:nvPr>
            <p:ph idx="1"/>
          </p:nvPr>
        </p:nvSpPr>
        <p:spPr/>
        <p:txBody>
          <a:bodyPr vert="horz" lIns="91440" tIns="45720" rIns="91440" bIns="45720" rtlCol="0" anchor="t">
            <a:normAutofit fontScale="92500" lnSpcReduction="20000"/>
          </a:bodyPr>
          <a:lstStyle/>
          <a:p>
            <a:r>
              <a:rPr lang="en-US" sz="1800">
                <a:latin typeface="Roboto"/>
                <a:ea typeface="Roboto"/>
                <a:cs typeface="Roboto"/>
              </a:rPr>
              <a:t>Department of Behavioral Health and Developmental Services</a:t>
            </a:r>
          </a:p>
          <a:p>
            <a:pPr lvl="1"/>
            <a:r>
              <a:rPr lang="en-US" sz="1800" i="1">
                <a:solidFill>
                  <a:srgbClr val="1E293B"/>
                </a:solidFill>
                <a:latin typeface="Roboto"/>
                <a:ea typeface="Roboto"/>
                <a:cs typeface="Roboto"/>
              </a:rPr>
              <a:t>"DBHDS has benefited greatly from its partnership with ODGA. The data sharing has streamlined report requests and data needs extensively."</a:t>
            </a:r>
            <a:endParaRPr lang="en-US" sz="1800">
              <a:latin typeface="Roboto"/>
              <a:ea typeface="Roboto"/>
              <a:cs typeface="Roboto"/>
            </a:endParaRPr>
          </a:p>
          <a:p>
            <a:r>
              <a:rPr lang="en-US" sz="1800">
                <a:latin typeface="Roboto"/>
                <a:ea typeface="Roboto"/>
                <a:cs typeface="Roboto"/>
              </a:rPr>
              <a:t>Department of Veterans Services</a:t>
            </a:r>
          </a:p>
          <a:p>
            <a:pPr lvl="1"/>
            <a:r>
              <a:rPr lang="en-US" sz="1800" i="1">
                <a:solidFill>
                  <a:srgbClr val="1E293B"/>
                </a:solidFill>
                <a:latin typeface="Roboto"/>
                <a:ea typeface="Roboto"/>
                <a:cs typeface="Roboto"/>
              </a:rPr>
              <a:t>"ODGA has played a crucial role in advancing our data initiatives by assisting in developing a robust database of Virginia veterans."</a:t>
            </a:r>
            <a:endParaRPr lang="en-US" sz="1800">
              <a:latin typeface="Roboto"/>
              <a:ea typeface="Roboto"/>
              <a:cs typeface="Roboto"/>
            </a:endParaRPr>
          </a:p>
          <a:p>
            <a:r>
              <a:rPr lang="en-US" sz="1800">
                <a:latin typeface="Roboto"/>
                <a:ea typeface="Roboto"/>
                <a:cs typeface="Roboto"/>
              </a:rPr>
              <a:t>Department of Environmental Quality</a:t>
            </a:r>
          </a:p>
          <a:p>
            <a:pPr lvl="1"/>
            <a:r>
              <a:rPr lang="en-US" sz="1800" i="1">
                <a:solidFill>
                  <a:srgbClr val="1E293B"/>
                </a:solidFill>
                <a:latin typeface="Roboto"/>
                <a:ea typeface="Roboto"/>
                <a:cs typeface="Roboto"/>
              </a:rPr>
              <a:t>"</a:t>
            </a:r>
            <a:r>
              <a:rPr lang="en-US" sz="1800" i="1" err="1">
                <a:solidFill>
                  <a:srgbClr val="1E293B"/>
                </a:solidFill>
                <a:latin typeface="Roboto"/>
                <a:ea typeface="Roboto"/>
                <a:cs typeface="Roboto"/>
              </a:rPr>
              <a:t>BigID</a:t>
            </a:r>
            <a:r>
              <a:rPr lang="en-US" sz="1800" i="1">
                <a:solidFill>
                  <a:srgbClr val="1E293B"/>
                </a:solidFill>
                <a:latin typeface="Roboto"/>
                <a:ea typeface="Roboto"/>
                <a:cs typeface="Roboto"/>
              </a:rPr>
              <a:t> was extremely helpful in the data migration from file shares to SharePoint, allowing us to quickly identify sensitive data.“</a:t>
            </a:r>
          </a:p>
          <a:p>
            <a:r>
              <a:rPr lang="en-US" sz="1950">
                <a:solidFill>
                  <a:srgbClr val="1E293B"/>
                </a:solidFill>
                <a:latin typeface="Roboto"/>
                <a:ea typeface="Roboto"/>
                <a:cs typeface="Roboto"/>
              </a:rPr>
              <a:t>Department of Medical Assistance Services</a:t>
            </a:r>
            <a:endParaRPr lang="en-US" sz="1950" b="0">
              <a:solidFill>
                <a:srgbClr val="1E293B"/>
              </a:solidFill>
              <a:latin typeface="Roboto"/>
              <a:ea typeface="Roboto"/>
              <a:cs typeface="Roboto"/>
            </a:endParaRPr>
          </a:p>
          <a:p>
            <a:pPr lvl="1"/>
            <a:r>
              <a:rPr lang="en-US" sz="1700" b="0" i="1">
                <a:solidFill>
                  <a:srgbClr val="1E293B"/>
                </a:solidFill>
                <a:latin typeface="Roboto"/>
                <a:ea typeface="Roboto"/>
                <a:cs typeface="Roboto"/>
              </a:rPr>
              <a:t>"</a:t>
            </a:r>
            <a:r>
              <a:rPr lang="en-US" sz="1700" b="0" i="1">
                <a:solidFill>
                  <a:srgbClr val="000000"/>
                </a:solidFill>
                <a:highlight>
                  <a:srgbClr val="FFFFFF"/>
                </a:highlight>
                <a:latin typeface="Roboto"/>
                <a:ea typeface="Roboto"/>
                <a:cs typeface="Roboto"/>
              </a:rPr>
              <a:t>ODGA’s Data Strategy template helped us organize our approach to developing a Data Strategy and provided a concise, organized way to communicate where we’re going and how we’ll get there."</a:t>
            </a:r>
            <a:endParaRPr lang="en-US" sz="1700" b="0" i="1">
              <a:solidFill>
                <a:srgbClr val="1E293B"/>
              </a:solidFill>
              <a:latin typeface="Roboto"/>
              <a:ea typeface="Roboto"/>
              <a:cs typeface="Roboto"/>
            </a:endParaRPr>
          </a:p>
          <a:p>
            <a:pPr lvl="1"/>
            <a:endParaRPr lang="en-US">
              <a:latin typeface="Roboto"/>
              <a:ea typeface="Roboto"/>
              <a:cs typeface="Roboto"/>
            </a:endParaRPr>
          </a:p>
          <a:p>
            <a:pPr lvl="1"/>
            <a:endParaRPr lang="en-US" sz="1800" b="1">
              <a:solidFill>
                <a:srgbClr val="1E293B"/>
              </a:solidFill>
              <a:latin typeface="Roboto"/>
              <a:ea typeface="Roboto"/>
              <a:cs typeface="Roboto"/>
            </a:endParaRPr>
          </a:p>
          <a:p>
            <a:pPr marL="342900" lvl="1" indent="0">
              <a:buNone/>
            </a:pPr>
            <a:endParaRPr lang="en-US" sz="1800">
              <a:solidFill>
                <a:srgbClr val="173055"/>
              </a:solidFill>
              <a:latin typeface="Roboto"/>
              <a:ea typeface="Roboto"/>
              <a:cs typeface="Roboto"/>
            </a:endParaRPr>
          </a:p>
        </p:txBody>
      </p:sp>
      <p:sp>
        <p:nvSpPr>
          <p:cNvPr id="4" name="Slide Number Placeholder 3">
            <a:extLst>
              <a:ext uri="{FF2B5EF4-FFF2-40B4-BE49-F238E27FC236}">
                <a16:creationId xmlns:a16="http://schemas.microsoft.com/office/drawing/2014/main" id="{C990D497-4C30-F8CD-6FA1-A93AA77B8ADD}"/>
              </a:ext>
            </a:extLst>
          </p:cNvPr>
          <p:cNvSpPr>
            <a:spLocks noGrp="1"/>
          </p:cNvSpPr>
          <p:nvPr>
            <p:ph type="sldNum" sz="quarter" idx="10"/>
          </p:nvPr>
        </p:nvSpPr>
        <p:spPr/>
        <p:txBody>
          <a:bodyPr/>
          <a:lstStyle/>
          <a:p>
            <a:fld id="{7A3832A0-79CF-4AB2-A86D-F6819D2BCBA5}" type="slidenum">
              <a:rPr lang="en-US" smtClean="0"/>
              <a:pPr/>
              <a:t>12</a:t>
            </a:fld>
            <a:endParaRPr lang="en-US"/>
          </a:p>
        </p:txBody>
      </p:sp>
    </p:spTree>
    <p:extLst>
      <p:ext uri="{BB962C8B-B14F-4D97-AF65-F5344CB8AC3E}">
        <p14:creationId xmlns:p14="http://schemas.microsoft.com/office/powerpoint/2010/main" val="46641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767CE3-77BB-826E-497E-93A88353B74E}"/>
              </a:ext>
            </a:extLst>
          </p:cNvPr>
          <p:cNvSpPr>
            <a:spLocks noGrp="1"/>
          </p:cNvSpPr>
          <p:nvPr>
            <p:ph type="title"/>
          </p:nvPr>
        </p:nvSpPr>
        <p:spPr/>
        <p:txBody>
          <a:bodyPr/>
          <a:lstStyle/>
          <a:p>
            <a:r>
              <a:rPr lang="en-US"/>
              <a:t>Commonwealth Data Trust</a:t>
            </a:r>
          </a:p>
        </p:txBody>
      </p:sp>
      <p:sp>
        <p:nvSpPr>
          <p:cNvPr id="2" name="Content Placeholder 1">
            <a:extLst>
              <a:ext uri="{FF2B5EF4-FFF2-40B4-BE49-F238E27FC236}">
                <a16:creationId xmlns:a16="http://schemas.microsoft.com/office/drawing/2014/main" id="{99ECE98E-5052-E38E-9C51-9B57256FE968}"/>
              </a:ext>
            </a:extLst>
          </p:cNvPr>
          <p:cNvSpPr>
            <a:spLocks noGrp="1"/>
          </p:cNvSpPr>
          <p:nvPr>
            <p:ph idx="1"/>
          </p:nvPr>
        </p:nvSpPr>
        <p:spPr>
          <a:xfrm>
            <a:off x="952499" y="1014193"/>
            <a:ext cx="7239000" cy="3263504"/>
          </a:xfrm>
        </p:spPr>
        <p:txBody>
          <a:bodyPr>
            <a:normAutofit lnSpcReduction="10000"/>
          </a:bodyPr>
          <a:lstStyle/>
          <a:p>
            <a:r>
              <a:rPr lang="en-US" sz="1800"/>
              <a:t>A legal framework to support secure, multistakeholder data exchange and analytics with common rules for data privacy, confidentiality, and security</a:t>
            </a:r>
          </a:p>
          <a:p>
            <a:pPr lvl="1"/>
            <a:r>
              <a:rPr lang="en-US" sz="1800"/>
              <a:t>Safe and Secure: Section 530 compliant information sharing environment</a:t>
            </a:r>
          </a:p>
          <a:p>
            <a:pPr lvl="1"/>
            <a:r>
              <a:rPr lang="en-US" sz="1800"/>
              <a:t>Consistent Standards: Standardized data sharing agreement process</a:t>
            </a:r>
          </a:p>
          <a:p>
            <a:pPr lvl="1"/>
            <a:r>
              <a:rPr lang="en-US" sz="1800"/>
              <a:t>Scalable Alternative: Replace multiple point-to-point agreements</a:t>
            </a:r>
          </a:p>
          <a:p>
            <a:pPr lvl="1"/>
            <a:r>
              <a:rPr lang="en-US" sz="1800"/>
              <a:t>Reduces Costs: single environment using standard NIEM protocols</a:t>
            </a:r>
          </a:p>
          <a:p>
            <a:pPr lvl="1"/>
            <a:r>
              <a:rPr lang="en-US" sz="1800"/>
              <a:t>Promotes Trust: Common rules for privacy, security, and confidentiality</a:t>
            </a:r>
          </a:p>
          <a:p>
            <a:pPr lvl="1"/>
            <a:r>
              <a:rPr lang="en-US" sz="1800"/>
              <a:t>Enables discovery: Supports data discovery across agencies</a:t>
            </a:r>
          </a:p>
          <a:p>
            <a:pPr marL="342900" lvl="1" indent="0">
              <a:buNone/>
            </a:pPr>
            <a:endParaRPr lang="en-US"/>
          </a:p>
          <a:p>
            <a:pPr lvl="1"/>
            <a:endParaRPr lang="en-US"/>
          </a:p>
          <a:p>
            <a:pPr lvl="1"/>
            <a:endParaRPr lang="en-US"/>
          </a:p>
          <a:p>
            <a:pPr lvl="1"/>
            <a:endParaRPr lang="en-US"/>
          </a:p>
        </p:txBody>
      </p:sp>
      <p:sp>
        <p:nvSpPr>
          <p:cNvPr id="4" name="Slide Number Placeholder 3">
            <a:extLst>
              <a:ext uri="{FF2B5EF4-FFF2-40B4-BE49-F238E27FC236}">
                <a16:creationId xmlns:a16="http://schemas.microsoft.com/office/drawing/2014/main" id="{9209FBD4-1EE5-68EC-A173-0C380348A716}"/>
              </a:ext>
            </a:extLst>
          </p:cNvPr>
          <p:cNvSpPr>
            <a:spLocks noGrp="1"/>
          </p:cNvSpPr>
          <p:nvPr>
            <p:ph type="sldNum" sz="quarter" idx="10"/>
          </p:nvPr>
        </p:nvSpPr>
        <p:spPr/>
        <p:txBody>
          <a:bodyPr/>
          <a:lstStyle/>
          <a:p>
            <a:fld id="{7A3832A0-79CF-4AB2-A86D-F6819D2BCBA5}" type="slidenum">
              <a:rPr lang="en-US" smtClean="0"/>
              <a:pPr/>
              <a:t>13</a:t>
            </a:fld>
            <a:endParaRPr lang="en-US"/>
          </a:p>
        </p:txBody>
      </p:sp>
    </p:spTree>
    <p:extLst>
      <p:ext uri="{BB962C8B-B14F-4D97-AF65-F5344CB8AC3E}">
        <p14:creationId xmlns:p14="http://schemas.microsoft.com/office/powerpoint/2010/main" val="417865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69462C3-9A38-2ABD-0379-927C57DA4BD2}"/>
              </a:ext>
            </a:extLst>
          </p:cNvPr>
          <p:cNvSpPr txBox="1">
            <a:spLocks noGrp="1"/>
          </p:cNvSpPr>
          <p:nvPr>
            <p:ph type="title" idx="4294967295"/>
          </p:nvPr>
        </p:nvSpPr>
        <p:spPr>
          <a:xfrm>
            <a:off x="2333148" y="94109"/>
            <a:ext cx="6650832" cy="707551"/>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700" b="1">
                <a:solidFill>
                  <a:srgbClr val="095C83"/>
                </a:solidFill>
                <a:latin typeface="Montserrat Medium" pitchFamily="2" charset="77"/>
              </a:rPr>
              <a:t>Executive Agency Data Trust Status</a:t>
            </a:r>
          </a:p>
        </p:txBody>
      </p:sp>
      <p:sp>
        <p:nvSpPr>
          <p:cNvPr id="5" name="TextBox 4">
            <a:extLst>
              <a:ext uri="{FF2B5EF4-FFF2-40B4-BE49-F238E27FC236}">
                <a16:creationId xmlns:a16="http://schemas.microsoft.com/office/drawing/2014/main" id="{FE2BCA4E-C423-EC44-D180-018E57840898}"/>
              </a:ext>
            </a:extLst>
          </p:cNvPr>
          <p:cNvSpPr txBox="1"/>
          <p:nvPr/>
        </p:nvSpPr>
        <p:spPr>
          <a:xfrm>
            <a:off x="171093" y="4131142"/>
            <a:ext cx="8801814" cy="1015663"/>
          </a:xfrm>
          <a:prstGeom prst="rect">
            <a:avLst/>
          </a:prstGeom>
          <a:solidFill>
            <a:srgbClr val="F3F3F3"/>
          </a:solidFill>
        </p:spPr>
        <p:txBody>
          <a:bodyPr wrap="square" numCol="5" rtlCol="0" anchor="ctr">
            <a:spAutoFit/>
          </a:bodyPr>
          <a:lstStyle/>
          <a:p>
            <a:pPr defTabSz="685800"/>
            <a:r>
              <a:rPr lang="en-US" sz="1350" b="1">
                <a:solidFill>
                  <a:srgbClr val="002060"/>
                </a:solidFill>
                <a:latin typeface="Roboto" panose="02000000000000000000" pitchFamily="2" charset="0"/>
                <a:ea typeface="Roboto" panose="02000000000000000000" pitchFamily="2" charset="0"/>
                <a:cs typeface="Roboto" panose="02000000000000000000" pitchFamily="2" charset="0"/>
              </a:rPr>
              <a:t>Other Members</a:t>
            </a:r>
            <a:endParaRPr lang="en-US" sz="1350">
              <a:solidFill>
                <a:prstClr val="black"/>
              </a:solidFill>
              <a:latin typeface="Roboto" panose="02000000000000000000" pitchFamily="2" charset="0"/>
              <a:ea typeface="Roboto" panose="02000000000000000000" pitchFamily="2" charset="0"/>
              <a:cs typeface="Roboto" panose="02000000000000000000" pitchFamily="2" charset="0"/>
            </a:endParaRP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Virginia 529</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DCLS</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HSD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JCHC</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OMNI Institute</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VARR</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VHHA</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CTO</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Chesapeake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Chesterfield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Danville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Emporia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Hampton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Hopewell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Lynchburg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Martinsville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Newport News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Norfolk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Petersburg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Portsmouth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Richmond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Roanoke PD</a:t>
            </a:r>
          </a:p>
          <a:p>
            <a:pPr defTabSz="685800"/>
            <a:r>
              <a:rPr lang="en-US" sz="1200">
                <a:solidFill>
                  <a:prstClr val="black"/>
                </a:solidFill>
                <a:latin typeface="Roboto" panose="02000000000000000000" pitchFamily="2" charset="0"/>
                <a:ea typeface="Roboto" panose="02000000000000000000" pitchFamily="2" charset="0"/>
                <a:cs typeface="Roboto" panose="02000000000000000000" pitchFamily="2" charset="0"/>
              </a:rPr>
              <a:t>Virginia Beach PD</a:t>
            </a:r>
          </a:p>
        </p:txBody>
      </p:sp>
      <p:grpSp>
        <p:nvGrpSpPr>
          <p:cNvPr id="21" name="Group 20">
            <a:extLst>
              <a:ext uri="{FF2B5EF4-FFF2-40B4-BE49-F238E27FC236}">
                <a16:creationId xmlns:a16="http://schemas.microsoft.com/office/drawing/2014/main" id="{07AED6FC-E5E4-6042-FDBE-DF6CD85CD243}"/>
              </a:ext>
              <a:ext uri="{C183D7F6-B498-43B3-948B-1728B52AA6E4}">
                <adec:decorative xmlns:adec="http://schemas.microsoft.com/office/drawing/2017/decorative" val="1"/>
              </a:ext>
            </a:extLst>
          </p:cNvPr>
          <p:cNvGrpSpPr/>
          <p:nvPr/>
        </p:nvGrpSpPr>
        <p:grpSpPr>
          <a:xfrm>
            <a:off x="160020" y="595368"/>
            <a:ext cx="1478280" cy="903913"/>
            <a:chOff x="213360" y="793824"/>
            <a:chExt cx="1971040" cy="1205217"/>
          </a:xfrm>
        </p:grpSpPr>
        <p:sp>
          <p:nvSpPr>
            <p:cNvPr id="6" name="TextBox 5">
              <a:extLst>
                <a:ext uri="{FF2B5EF4-FFF2-40B4-BE49-F238E27FC236}">
                  <a16:creationId xmlns:a16="http://schemas.microsoft.com/office/drawing/2014/main" id="{EEAA6DC0-3F7B-938F-D2E0-814A7C9AB742}"/>
                </a:ext>
              </a:extLst>
            </p:cNvPr>
            <p:cNvSpPr txBox="1"/>
            <p:nvPr/>
          </p:nvSpPr>
          <p:spPr>
            <a:xfrm>
              <a:off x="213360" y="793824"/>
              <a:ext cx="1971040"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Administration</a:t>
              </a:r>
            </a:p>
          </p:txBody>
        </p:sp>
        <p:sp>
          <p:nvSpPr>
            <p:cNvPr id="7" name="TextBox 6">
              <a:extLst>
                <a:ext uri="{FF2B5EF4-FFF2-40B4-BE49-F238E27FC236}">
                  <a16:creationId xmlns:a16="http://schemas.microsoft.com/office/drawing/2014/main" id="{F45B6F2F-D709-3AD4-1AF6-719EE8AA4BAB}"/>
                </a:ext>
              </a:extLst>
            </p:cNvPr>
            <p:cNvSpPr txBox="1"/>
            <p:nvPr/>
          </p:nvSpPr>
          <p:spPr>
            <a:xfrm>
              <a:off x="213360" y="1168044"/>
              <a:ext cx="1971040" cy="830997"/>
            </a:xfrm>
            <a:prstGeom prst="rect">
              <a:avLst/>
            </a:prstGeom>
            <a:noFill/>
            <a:ln>
              <a:solidFill>
                <a:srgbClr val="32578D"/>
              </a:solidFill>
            </a:ln>
          </p:spPr>
          <p:txBody>
            <a:bodyPr wrap="square" lIns="68580" tIns="34290" rIns="68580" bIns="34290" numCol="2" rtlCol="0" anchor="t">
              <a:spAutoFit/>
            </a:bodyPr>
            <a:lstStyle/>
            <a:p>
              <a:pPr algn="ctr" defTabSz="685800"/>
              <a:r>
                <a:rPr lang="nl-NL" sz="1200">
                  <a:solidFill>
                    <a:prstClr val="white">
                      <a:lumMod val="50000"/>
                    </a:prstClr>
                  </a:solidFill>
                  <a:latin typeface="Roboto"/>
                  <a:ea typeface="Roboto"/>
                  <a:cs typeface="Roboto"/>
                </a:rPr>
                <a:t>CB</a:t>
              </a:r>
            </a:p>
            <a:p>
              <a:pPr algn="ctr" defTabSz="685800"/>
              <a:r>
                <a:rPr lang="nl-NL" sz="1200">
                  <a:solidFill>
                    <a:prstClr val="white">
                      <a:lumMod val="50000"/>
                    </a:prstClr>
                  </a:solidFill>
                  <a:latin typeface="Roboto"/>
                  <a:ea typeface="Roboto"/>
                  <a:cs typeface="Roboto"/>
                </a:rPr>
                <a:t>DGS</a:t>
              </a:r>
            </a:p>
            <a:p>
              <a:pPr algn="ctr" defTabSz="685800"/>
              <a:r>
                <a:rPr lang="nl-NL" sz="1200" b="1">
                  <a:solidFill>
                    <a:prstClr val="black"/>
                  </a:solidFill>
                  <a:latin typeface="Roboto"/>
                  <a:ea typeface="Roboto"/>
                  <a:cs typeface="Roboto"/>
                </a:rPr>
                <a:t>DHRM</a:t>
              </a:r>
            </a:p>
            <a:p>
              <a:pPr algn="ctr" defTabSz="685800"/>
              <a:r>
                <a:rPr lang="nl-NL" sz="1200">
                  <a:solidFill>
                    <a:prstClr val="white">
                      <a:lumMod val="50000"/>
                    </a:prstClr>
                  </a:solidFill>
                  <a:latin typeface="Roboto"/>
                  <a:ea typeface="Roboto"/>
                  <a:cs typeface="Roboto"/>
                </a:rPr>
                <a:t>ELECT</a:t>
              </a:r>
            </a:p>
            <a:p>
              <a:pPr algn="ctr" defTabSz="685800"/>
              <a:r>
                <a:rPr lang="nl-NL" sz="1200" b="1">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VITA</a:t>
              </a:r>
            </a:p>
            <a:p>
              <a:pPr algn="ctr" defTabSz="685800"/>
              <a:r>
                <a:rPr lang="nl-NL" sz="1200" b="1">
                  <a:solidFill>
                    <a:prstClr val="black"/>
                  </a:solidFill>
                  <a:latin typeface="Roboto" panose="02000000000000000000" pitchFamily="2" charset="0"/>
                  <a:ea typeface="Roboto" panose="02000000000000000000" pitchFamily="2" charset="0"/>
                  <a:cs typeface="Roboto" panose="02000000000000000000" pitchFamily="2" charset="0"/>
                </a:rPr>
                <a:t>ODGA</a:t>
              </a:r>
            </a:p>
          </p:txBody>
        </p:sp>
      </p:grpSp>
      <p:grpSp>
        <p:nvGrpSpPr>
          <p:cNvPr id="22" name="Group 21">
            <a:extLst>
              <a:ext uri="{FF2B5EF4-FFF2-40B4-BE49-F238E27FC236}">
                <a16:creationId xmlns:a16="http://schemas.microsoft.com/office/drawing/2014/main" id="{A8BE99A1-633C-2605-7907-150B607F550D}"/>
              </a:ext>
              <a:ext uri="{C183D7F6-B498-43B3-948B-1728B52AA6E4}">
                <adec:decorative xmlns:adec="http://schemas.microsoft.com/office/drawing/2017/decorative" val="1"/>
              </a:ext>
            </a:extLst>
          </p:cNvPr>
          <p:cNvGrpSpPr/>
          <p:nvPr/>
        </p:nvGrpSpPr>
        <p:grpSpPr>
          <a:xfrm>
            <a:off x="171093" y="1586120"/>
            <a:ext cx="1488186" cy="752670"/>
            <a:chOff x="228124" y="2246906"/>
            <a:chExt cx="1984248" cy="1003559"/>
          </a:xfrm>
        </p:grpSpPr>
        <p:sp>
          <p:nvSpPr>
            <p:cNvPr id="9" name="TextBox 8">
              <a:extLst>
                <a:ext uri="{FF2B5EF4-FFF2-40B4-BE49-F238E27FC236}">
                  <a16:creationId xmlns:a16="http://schemas.microsoft.com/office/drawing/2014/main" id="{0F9CD73B-362E-B247-DC3E-1FE2E807615E}"/>
                </a:ext>
              </a:extLst>
            </p:cNvPr>
            <p:cNvSpPr txBox="1"/>
            <p:nvPr/>
          </p:nvSpPr>
          <p:spPr>
            <a:xfrm>
              <a:off x="228124" y="2246906"/>
              <a:ext cx="1984248"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Agriculture</a:t>
              </a:r>
            </a:p>
          </p:txBody>
        </p:sp>
        <p:sp>
          <p:nvSpPr>
            <p:cNvPr id="10" name="TextBox 9">
              <a:extLst>
                <a:ext uri="{FF2B5EF4-FFF2-40B4-BE49-F238E27FC236}">
                  <a16:creationId xmlns:a16="http://schemas.microsoft.com/office/drawing/2014/main" id="{016075B0-85BE-FB85-160D-F9B505582C78}"/>
                </a:ext>
              </a:extLst>
            </p:cNvPr>
            <p:cNvSpPr txBox="1"/>
            <p:nvPr/>
          </p:nvSpPr>
          <p:spPr>
            <a:xfrm>
              <a:off x="228124" y="2634912"/>
              <a:ext cx="1971040" cy="615553"/>
            </a:xfrm>
            <a:prstGeom prst="rect">
              <a:avLst/>
            </a:prstGeom>
            <a:noFill/>
            <a:ln>
              <a:solidFill>
                <a:srgbClr val="32578D"/>
              </a:solidFill>
            </a:ln>
          </p:spPr>
          <p:txBody>
            <a:bodyPr wrap="square" numCol="2" rtlCol="0">
              <a:spAutoFit/>
            </a:bodyPr>
            <a:lstStyle/>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DOF</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VDACS</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VRC</a:t>
              </a:r>
            </a:p>
          </p:txBody>
        </p:sp>
      </p:grpSp>
      <p:grpSp>
        <p:nvGrpSpPr>
          <p:cNvPr id="23" name="Group 22">
            <a:extLst>
              <a:ext uri="{FF2B5EF4-FFF2-40B4-BE49-F238E27FC236}">
                <a16:creationId xmlns:a16="http://schemas.microsoft.com/office/drawing/2014/main" id="{D81598FF-5233-3592-FFB1-5B30DC667742}"/>
              </a:ext>
              <a:ext uri="{C183D7F6-B498-43B3-948B-1728B52AA6E4}">
                <adec:decorative xmlns:adec="http://schemas.microsoft.com/office/drawing/2017/decorative" val="1"/>
              </a:ext>
            </a:extLst>
          </p:cNvPr>
          <p:cNvGrpSpPr/>
          <p:nvPr/>
        </p:nvGrpSpPr>
        <p:grpSpPr>
          <a:xfrm>
            <a:off x="171093" y="2393327"/>
            <a:ext cx="1478280" cy="750205"/>
            <a:chOff x="228124" y="3384142"/>
            <a:chExt cx="1971040" cy="1000273"/>
          </a:xfrm>
        </p:grpSpPr>
        <p:sp>
          <p:nvSpPr>
            <p:cNvPr id="12" name="TextBox 11">
              <a:extLst>
                <a:ext uri="{FF2B5EF4-FFF2-40B4-BE49-F238E27FC236}">
                  <a16:creationId xmlns:a16="http://schemas.microsoft.com/office/drawing/2014/main" id="{677788D0-30EA-47CD-7704-EB266C07BBE2}"/>
                </a:ext>
              </a:extLst>
            </p:cNvPr>
            <p:cNvSpPr txBox="1"/>
            <p:nvPr/>
          </p:nvSpPr>
          <p:spPr>
            <a:xfrm>
              <a:off x="228124" y="3384142"/>
              <a:ext cx="1971040"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Labor</a:t>
              </a:r>
            </a:p>
          </p:txBody>
        </p:sp>
        <p:sp>
          <p:nvSpPr>
            <p:cNvPr id="13" name="TextBox 12">
              <a:extLst>
                <a:ext uri="{FF2B5EF4-FFF2-40B4-BE49-F238E27FC236}">
                  <a16:creationId xmlns:a16="http://schemas.microsoft.com/office/drawing/2014/main" id="{688A155F-89AE-2DE6-2914-8B4C318AA439}"/>
                </a:ext>
              </a:extLst>
            </p:cNvPr>
            <p:cNvSpPr txBox="1"/>
            <p:nvPr/>
          </p:nvSpPr>
          <p:spPr>
            <a:xfrm>
              <a:off x="228124" y="3768862"/>
              <a:ext cx="1971040" cy="615553"/>
            </a:xfrm>
            <a:prstGeom prst="rect">
              <a:avLst/>
            </a:prstGeom>
            <a:noFill/>
            <a:ln>
              <a:solidFill>
                <a:srgbClr val="32578D"/>
              </a:solidFill>
            </a:ln>
          </p:spPr>
          <p:txBody>
            <a:bodyPr wrap="square" numCol="2" rtlCol="0">
              <a:spAutoFit/>
            </a:bodyPr>
            <a:lstStyle/>
            <a:p>
              <a:pPr algn="ctr" defTabSz="685800"/>
              <a:r>
                <a:rPr lang="en-US" sz="1200" b="1">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DOLI</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DPOR</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VEC</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DWDA</a:t>
              </a:r>
            </a:p>
          </p:txBody>
        </p:sp>
      </p:grpSp>
      <p:grpSp>
        <p:nvGrpSpPr>
          <p:cNvPr id="26" name="Group 25">
            <a:extLst>
              <a:ext uri="{FF2B5EF4-FFF2-40B4-BE49-F238E27FC236}">
                <a16:creationId xmlns:a16="http://schemas.microsoft.com/office/drawing/2014/main" id="{D070C295-B9F5-B074-6B2F-8641969B2003}"/>
              </a:ext>
              <a:ext uri="{C183D7F6-B498-43B3-948B-1728B52AA6E4}">
                <adec:decorative xmlns:adec="http://schemas.microsoft.com/office/drawing/2017/decorative" val="1"/>
              </a:ext>
            </a:extLst>
          </p:cNvPr>
          <p:cNvGrpSpPr/>
          <p:nvPr/>
        </p:nvGrpSpPr>
        <p:grpSpPr>
          <a:xfrm>
            <a:off x="1752600" y="595368"/>
            <a:ext cx="1478280" cy="1124436"/>
            <a:chOff x="2336800" y="793824"/>
            <a:chExt cx="1971040" cy="1499247"/>
          </a:xfrm>
        </p:grpSpPr>
        <p:sp>
          <p:nvSpPr>
            <p:cNvPr id="19" name="TextBox 18">
              <a:extLst>
                <a:ext uri="{FF2B5EF4-FFF2-40B4-BE49-F238E27FC236}">
                  <a16:creationId xmlns:a16="http://schemas.microsoft.com/office/drawing/2014/main" id="{A783AF09-0C22-63A1-4A2E-CA8B81005AD9}"/>
                </a:ext>
              </a:extLst>
            </p:cNvPr>
            <p:cNvSpPr txBox="1"/>
            <p:nvPr/>
          </p:nvSpPr>
          <p:spPr>
            <a:xfrm>
              <a:off x="2336800" y="793824"/>
              <a:ext cx="1971040"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Commerce</a:t>
              </a:r>
            </a:p>
          </p:txBody>
        </p:sp>
        <p:sp>
          <p:nvSpPr>
            <p:cNvPr id="20" name="TextBox 19">
              <a:extLst>
                <a:ext uri="{FF2B5EF4-FFF2-40B4-BE49-F238E27FC236}">
                  <a16:creationId xmlns:a16="http://schemas.microsoft.com/office/drawing/2014/main" id="{08C76D2C-0EFC-E558-395B-58E8BA0456A5}"/>
                </a:ext>
              </a:extLst>
            </p:cNvPr>
            <p:cNvSpPr txBox="1"/>
            <p:nvPr/>
          </p:nvSpPr>
          <p:spPr>
            <a:xfrm>
              <a:off x="2336800" y="1185076"/>
              <a:ext cx="1971040" cy="1107995"/>
            </a:xfrm>
            <a:prstGeom prst="rect">
              <a:avLst/>
            </a:prstGeom>
            <a:noFill/>
            <a:ln>
              <a:solidFill>
                <a:srgbClr val="32578D"/>
              </a:solidFill>
            </a:ln>
          </p:spPr>
          <p:txBody>
            <a:bodyPr wrap="square" numCol="2" rtlCol="0">
              <a:spAutoFit/>
            </a:bodyPr>
            <a:lstStyle/>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DHCD</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DSBSD</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ENERGY</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TRRC</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VEDP</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VIPC</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VTA</a:t>
              </a:r>
            </a:p>
          </p:txBody>
        </p:sp>
      </p:grpSp>
      <p:grpSp>
        <p:nvGrpSpPr>
          <p:cNvPr id="27" name="Group 26">
            <a:extLst>
              <a:ext uri="{FF2B5EF4-FFF2-40B4-BE49-F238E27FC236}">
                <a16:creationId xmlns:a16="http://schemas.microsoft.com/office/drawing/2014/main" id="{ACAE7F75-90B9-B20E-734B-3D916918AD55}"/>
              </a:ext>
              <a:ext uri="{C183D7F6-B498-43B3-948B-1728B52AA6E4}">
                <adec:decorative xmlns:adec="http://schemas.microsoft.com/office/drawing/2017/decorative" val="1"/>
              </a:ext>
            </a:extLst>
          </p:cNvPr>
          <p:cNvGrpSpPr/>
          <p:nvPr/>
        </p:nvGrpSpPr>
        <p:grpSpPr>
          <a:xfrm>
            <a:off x="3345180" y="600267"/>
            <a:ext cx="5638800" cy="1314519"/>
            <a:chOff x="4460240" y="800356"/>
            <a:chExt cx="7518400" cy="1752692"/>
          </a:xfrm>
        </p:grpSpPr>
        <p:sp>
          <p:nvSpPr>
            <p:cNvPr id="24" name="TextBox 23">
              <a:extLst>
                <a:ext uri="{FF2B5EF4-FFF2-40B4-BE49-F238E27FC236}">
                  <a16:creationId xmlns:a16="http://schemas.microsoft.com/office/drawing/2014/main" id="{5D351FF0-73E1-6B80-3792-53F624BCB391}"/>
                </a:ext>
              </a:extLst>
            </p:cNvPr>
            <p:cNvSpPr txBox="1"/>
            <p:nvPr/>
          </p:nvSpPr>
          <p:spPr>
            <a:xfrm>
              <a:off x="4460240" y="800356"/>
              <a:ext cx="7503636"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Education</a:t>
              </a:r>
            </a:p>
          </p:txBody>
        </p:sp>
        <p:sp>
          <p:nvSpPr>
            <p:cNvPr id="25" name="TextBox 24">
              <a:extLst>
                <a:ext uri="{FF2B5EF4-FFF2-40B4-BE49-F238E27FC236}">
                  <a16:creationId xmlns:a16="http://schemas.microsoft.com/office/drawing/2014/main" id="{8D954932-50F3-4FC9-529C-BDD8F1DB11DB}"/>
                </a:ext>
              </a:extLst>
            </p:cNvPr>
            <p:cNvSpPr txBox="1"/>
            <p:nvPr/>
          </p:nvSpPr>
          <p:spPr>
            <a:xfrm>
              <a:off x="4460240" y="1181448"/>
              <a:ext cx="7518400" cy="1371600"/>
            </a:xfrm>
            <a:prstGeom prst="rect">
              <a:avLst/>
            </a:prstGeom>
            <a:noFill/>
            <a:ln>
              <a:solidFill>
                <a:srgbClr val="32578D"/>
              </a:solidFill>
            </a:ln>
          </p:spPr>
          <p:txBody>
            <a:bodyPr wrap="square" numCol="7" rtlCol="0">
              <a:spAutoFit/>
            </a:bodyPr>
            <a:lstStyle/>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CNU</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DOE</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EVMS</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FCMV</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GH</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GMU</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IALR</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JMU</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JYF</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LVA</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LWU</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NCI</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NSU</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ODU</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RBC</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RHEA</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RU</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SCHEV</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SMV</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SVHEC</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SWHEC</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UMW</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UVA</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VCA</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VCCS</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VCU</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VIMS</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VMFA</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VMI</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VMNH</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VSDB</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VSU</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VT</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WM</a:t>
              </a:r>
            </a:p>
          </p:txBody>
        </p:sp>
      </p:grpSp>
      <p:grpSp>
        <p:nvGrpSpPr>
          <p:cNvPr id="28" name="Group 27">
            <a:extLst>
              <a:ext uri="{FF2B5EF4-FFF2-40B4-BE49-F238E27FC236}">
                <a16:creationId xmlns:a16="http://schemas.microsoft.com/office/drawing/2014/main" id="{00BFC209-8313-0F9E-0FE0-636CE0E9343A}"/>
              </a:ext>
              <a:ext uri="{C183D7F6-B498-43B3-948B-1728B52AA6E4}">
                <adec:decorative xmlns:adec="http://schemas.microsoft.com/office/drawing/2017/decorative" val="1"/>
              </a:ext>
            </a:extLst>
          </p:cNvPr>
          <p:cNvGrpSpPr/>
          <p:nvPr/>
        </p:nvGrpSpPr>
        <p:grpSpPr>
          <a:xfrm>
            <a:off x="1752600" y="1793947"/>
            <a:ext cx="1478280" cy="939770"/>
            <a:chOff x="2336800" y="793824"/>
            <a:chExt cx="1971040" cy="1253026"/>
          </a:xfrm>
        </p:grpSpPr>
        <p:sp>
          <p:nvSpPr>
            <p:cNvPr id="29" name="TextBox 28">
              <a:extLst>
                <a:ext uri="{FF2B5EF4-FFF2-40B4-BE49-F238E27FC236}">
                  <a16:creationId xmlns:a16="http://schemas.microsoft.com/office/drawing/2014/main" id="{7FE1F38D-E81A-9E5A-0396-EB3CD6DAC01D}"/>
                </a:ext>
              </a:extLst>
            </p:cNvPr>
            <p:cNvSpPr txBox="1"/>
            <p:nvPr/>
          </p:nvSpPr>
          <p:spPr>
            <a:xfrm>
              <a:off x="2336800" y="793824"/>
              <a:ext cx="1971040"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Finance</a:t>
              </a:r>
            </a:p>
          </p:txBody>
        </p:sp>
        <p:sp>
          <p:nvSpPr>
            <p:cNvPr id="30" name="TextBox 29">
              <a:extLst>
                <a:ext uri="{FF2B5EF4-FFF2-40B4-BE49-F238E27FC236}">
                  <a16:creationId xmlns:a16="http://schemas.microsoft.com/office/drawing/2014/main" id="{EB40D6FE-E152-8CA7-C7B7-0A55A49599BD}"/>
                </a:ext>
              </a:extLst>
            </p:cNvPr>
            <p:cNvSpPr txBox="1"/>
            <p:nvPr/>
          </p:nvSpPr>
          <p:spPr>
            <a:xfrm>
              <a:off x="2336800" y="1185076"/>
              <a:ext cx="1971040" cy="861774"/>
            </a:xfrm>
            <a:prstGeom prst="rect">
              <a:avLst/>
            </a:prstGeom>
            <a:noFill/>
            <a:ln>
              <a:solidFill>
                <a:srgbClr val="32578D"/>
              </a:solidFill>
            </a:ln>
          </p:spPr>
          <p:txBody>
            <a:bodyPr wrap="square" numCol="2" rtlCol="0">
              <a:spAutoFit/>
            </a:bodyPr>
            <a:lstStyle/>
            <a:p>
              <a:pPr algn="ctr" defTabSz="685800"/>
              <a:r>
                <a:rPr lang="pt-BR"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BOA</a:t>
              </a:r>
            </a:p>
            <a:p>
              <a:pPr algn="ctr" defTabSz="685800"/>
              <a:r>
                <a:rPr lang="pt-BR" sz="1200" b="1">
                  <a:solidFill>
                    <a:prstClr val="black"/>
                  </a:solidFill>
                  <a:latin typeface="Roboto" panose="02000000000000000000" pitchFamily="2" charset="0"/>
                  <a:ea typeface="Roboto" panose="02000000000000000000" pitchFamily="2" charset="0"/>
                  <a:cs typeface="Roboto" panose="02000000000000000000" pitchFamily="2" charset="0"/>
                </a:rPr>
                <a:t>DOA</a:t>
              </a:r>
            </a:p>
            <a:p>
              <a:pPr algn="ctr" defTabSz="685800"/>
              <a:r>
                <a:rPr lang="pt-BR"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DPB</a:t>
              </a:r>
            </a:p>
            <a:p>
              <a:pPr algn="ctr" defTabSz="685800"/>
              <a:r>
                <a:rPr lang="pt-BR" sz="1200" b="1">
                  <a:solidFill>
                    <a:prstClr val="black"/>
                  </a:solidFill>
                  <a:latin typeface="Roboto" panose="02000000000000000000" pitchFamily="2" charset="0"/>
                  <a:ea typeface="Roboto" panose="02000000000000000000" pitchFamily="2" charset="0"/>
                  <a:cs typeface="Roboto" panose="02000000000000000000" pitchFamily="2" charset="0"/>
                </a:rPr>
                <a:t>TAX</a:t>
              </a:r>
            </a:p>
            <a:p>
              <a:pPr algn="ctr" defTabSz="685800"/>
              <a:r>
                <a:rPr lang="pt-BR" sz="1200" b="1">
                  <a:solidFill>
                    <a:prstClr val="black"/>
                  </a:solidFill>
                  <a:latin typeface="Roboto" panose="02000000000000000000" pitchFamily="2" charset="0"/>
                  <a:ea typeface="Roboto" panose="02000000000000000000" pitchFamily="2" charset="0"/>
                  <a:cs typeface="Roboto" panose="02000000000000000000" pitchFamily="2" charset="0"/>
                </a:rPr>
                <a:t>TRS</a:t>
              </a:r>
            </a:p>
            <a:p>
              <a:pPr algn="ctr" defTabSz="685800"/>
              <a:r>
                <a:rPr lang="pt-BR"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VRA</a:t>
              </a:r>
              <a:endPar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1" name="Group 30">
            <a:extLst>
              <a:ext uri="{FF2B5EF4-FFF2-40B4-BE49-F238E27FC236}">
                <a16:creationId xmlns:a16="http://schemas.microsoft.com/office/drawing/2014/main" id="{B3D9F534-3622-BED1-E28B-4C010CB891C0}"/>
              </a:ext>
              <a:ext uri="{C183D7F6-B498-43B3-948B-1728B52AA6E4}">
                <adec:decorative xmlns:adec="http://schemas.microsoft.com/office/drawing/2017/decorative" val="1"/>
              </a:ext>
            </a:extLst>
          </p:cNvPr>
          <p:cNvGrpSpPr/>
          <p:nvPr/>
        </p:nvGrpSpPr>
        <p:grpSpPr>
          <a:xfrm>
            <a:off x="1752600" y="2804944"/>
            <a:ext cx="1478280" cy="1141791"/>
            <a:chOff x="2336800" y="655325"/>
            <a:chExt cx="1971040" cy="1522387"/>
          </a:xfrm>
        </p:grpSpPr>
        <p:sp>
          <p:nvSpPr>
            <p:cNvPr id="32" name="TextBox 31">
              <a:extLst>
                <a:ext uri="{FF2B5EF4-FFF2-40B4-BE49-F238E27FC236}">
                  <a16:creationId xmlns:a16="http://schemas.microsoft.com/office/drawing/2014/main" id="{303B69D1-511A-4F74-5BDC-C2C7500A57FE}"/>
                </a:ext>
              </a:extLst>
            </p:cNvPr>
            <p:cNvSpPr txBox="1"/>
            <p:nvPr/>
          </p:nvSpPr>
          <p:spPr>
            <a:xfrm>
              <a:off x="2336800" y="655325"/>
              <a:ext cx="1971040" cy="677108"/>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Natural Resources</a:t>
              </a:r>
            </a:p>
          </p:txBody>
        </p:sp>
        <p:sp>
          <p:nvSpPr>
            <p:cNvPr id="33" name="TextBox 32">
              <a:extLst>
                <a:ext uri="{FF2B5EF4-FFF2-40B4-BE49-F238E27FC236}">
                  <a16:creationId xmlns:a16="http://schemas.microsoft.com/office/drawing/2014/main" id="{C3F3DF5B-0F84-023E-CCBE-8A3F1856A6E6}"/>
                </a:ext>
              </a:extLst>
            </p:cNvPr>
            <p:cNvSpPr txBox="1"/>
            <p:nvPr/>
          </p:nvSpPr>
          <p:spPr>
            <a:xfrm>
              <a:off x="2336800" y="1315938"/>
              <a:ext cx="1971040" cy="861774"/>
            </a:xfrm>
            <a:prstGeom prst="rect">
              <a:avLst/>
            </a:prstGeom>
            <a:noFill/>
            <a:ln>
              <a:solidFill>
                <a:srgbClr val="32578D"/>
              </a:solidFill>
            </a:ln>
          </p:spPr>
          <p:txBody>
            <a:bodyPr wrap="square" numCol="2" rtlCol="0">
              <a:spAutoFit/>
            </a:bodyPr>
            <a:lstStyle/>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DCR</a:t>
              </a:r>
            </a:p>
            <a:p>
              <a:pPr algn="ctr" defTabSz="685800"/>
              <a:r>
                <a:rPr lang="en-US" sz="1200" b="1">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DEQ</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DHR</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DWR</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MRC</a:t>
              </a:r>
            </a:p>
          </p:txBody>
        </p:sp>
      </p:grpSp>
      <p:grpSp>
        <p:nvGrpSpPr>
          <p:cNvPr id="34" name="Group 33">
            <a:extLst>
              <a:ext uri="{FF2B5EF4-FFF2-40B4-BE49-F238E27FC236}">
                <a16:creationId xmlns:a16="http://schemas.microsoft.com/office/drawing/2014/main" id="{AFB8EE05-16CE-D269-7056-F71A07D2AB45}"/>
              </a:ext>
              <a:ext uri="{C183D7F6-B498-43B3-948B-1728B52AA6E4}">
                <adec:decorative xmlns:adec="http://schemas.microsoft.com/office/drawing/2017/decorative" val="1"/>
              </a:ext>
            </a:extLst>
          </p:cNvPr>
          <p:cNvGrpSpPr/>
          <p:nvPr/>
        </p:nvGrpSpPr>
        <p:grpSpPr>
          <a:xfrm>
            <a:off x="3345180" y="1894915"/>
            <a:ext cx="1478280" cy="1078342"/>
            <a:chOff x="228124" y="3334097"/>
            <a:chExt cx="1971040" cy="1437789"/>
          </a:xfrm>
        </p:grpSpPr>
        <p:sp>
          <p:nvSpPr>
            <p:cNvPr id="35" name="TextBox 34">
              <a:extLst>
                <a:ext uri="{FF2B5EF4-FFF2-40B4-BE49-F238E27FC236}">
                  <a16:creationId xmlns:a16="http://schemas.microsoft.com/office/drawing/2014/main" id="{240C4A76-C95E-19F1-50A5-D96D4C229336}"/>
                </a:ext>
              </a:extLst>
            </p:cNvPr>
            <p:cNvSpPr txBox="1"/>
            <p:nvPr/>
          </p:nvSpPr>
          <p:spPr>
            <a:xfrm>
              <a:off x="228124" y="3334097"/>
              <a:ext cx="1971040"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Public Safety</a:t>
              </a:r>
            </a:p>
          </p:txBody>
        </p:sp>
        <p:sp>
          <p:nvSpPr>
            <p:cNvPr id="36" name="TextBox 35">
              <a:extLst>
                <a:ext uri="{FF2B5EF4-FFF2-40B4-BE49-F238E27FC236}">
                  <a16:creationId xmlns:a16="http://schemas.microsoft.com/office/drawing/2014/main" id="{F1C09FBA-265B-9C60-1AEA-6F31B76EBDC4}"/>
                </a:ext>
              </a:extLst>
            </p:cNvPr>
            <p:cNvSpPr txBox="1"/>
            <p:nvPr/>
          </p:nvSpPr>
          <p:spPr>
            <a:xfrm>
              <a:off x="228124" y="3663890"/>
              <a:ext cx="1971040" cy="1107996"/>
            </a:xfrm>
            <a:prstGeom prst="rect">
              <a:avLst/>
            </a:prstGeom>
            <a:noFill/>
            <a:ln>
              <a:solidFill>
                <a:srgbClr val="32578D"/>
              </a:solidFill>
            </a:ln>
          </p:spPr>
          <p:txBody>
            <a:bodyPr wrap="square" numCol="3" rtlCol="0">
              <a:spAutoFit/>
            </a:bodyPr>
            <a:lstStyle/>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CASC</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DCJS</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DFP</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DFS</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DJJ</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DOC</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VDEM</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VPB</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VSP VDFP</a:t>
              </a:r>
            </a:p>
          </p:txBody>
        </p:sp>
      </p:grpSp>
      <p:grpSp>
        <p:nvGrpSpPr>
          <p:cNvPr id="37" name="Group 36">
            <a:extLst>
              <a:ext uri="{FF2B5EF4-FFF2-40B4-BE49-F238E27FC236}">
                <a16:creationId xmlns:a16="http://schemas.microsoft.com/office/drawing/2014/main" id="{5B849FCE-70CC-7253-7448-A386F82AD7B0}"/>
              </a:ext>
              <a:ext uri="{C183D7F6-B498-43B3-948B-1728B52AA6E4}">
                <adec:decorative xmlns:adec="http://schemas.microsoft.com/office/drawing/2017/decorative" val="1"/>
              </a:ext>
            </a:extLst>
          </p:cNvPr>
          <p:cNvGrpSpPr/>
          <p:nvPr/>
        </p:nvGrpSpPr>
        <p:grpSpPr>
          <a:xfrm>
            <a:off x="4926688" y="1989657"/>
            <a:ext cx="4145837" cy="1659225"/>
            <a:chOff x="228124" y="3384142"/>
            <a:chExt cx="5527783" cy="2212299"/>
          </a:xfrm>
        </p:grpSpPr>
        <p:sp>
          <p:nvSpPr>
            <p:cNvPr id="38" name="TextBox 37">
              <a:extLst>
                <a:ext uri="{FF2B5EF4-FFF2-40B4-BE49-F238E27FC236}">
                  <a16:creationId xmlns:a16="http://schemas.microsoft.com/office/drawing/2014/main" id="{9B9E6ACC-8B0B-DAC6-2BEF-738E4FD58F39}"/>
                </a:ext>
              </a:extLst>
            </p:cNvPr>
            <p:cNvSpPr txBox="1"/>
            <p:nvPr/>
          </p:nvSpPr>
          <p:spPr>
            <a:xfrm>
              <a:off x="228124" y="3384142"/>
              <a:ext cx="5394960"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Health and Human Resources</a:t>
              </a:r>
            </a:p>
          </p:txBody>
        </p:sp>
        <p:sp>
          <p:nvSpPr>
            <p:cNvPr id="39" name="TextBox 38">
              <a:extLst>
                <a:ext uri="{FF2B5EF4-FFF2-40B4-BE49-F238E27FC236}">
                  <a16:creationId xmlns:a16="http://schemas.microsoft.com/office/drawing/2014/main" id="{2DE1979D-756E-8561-BB85-A93632503F76}"/>
                </a:ext>
              </a:extLst>
            </p:cNvPr>
            <p:cNvSpPr txBox="1"/>
            <p:nvPr/>
          </p:nvSpPr>
          <p:spPr>
            <a:xfrm>
              <a:off x="228124" y="3749781"/>
              <a:ext cx="5527783" cy="1846660"/>
            </a:xfrm>
            <a:prstGeom prst="rect">
              <a:avLst/>
            </a:prstGeom>
            <a:noFill/>
            <a:ln>
              <a:solidFill>
                <a:srgbClr val="32578D"/>
              </a:solidFill>
            </a:ln>
          </p:spPr>
          <p:txBody>
            <a:bodyPr wrap="square" numCol="4" rtlCol="0">
              <a:spAutoFit/>
            </a:bodyPr>
            <a:lstStyle/>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ATLFA</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CCCA</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CH</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CSH</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CVTC</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DARS</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DBHDS</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DBVI</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DHP</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DMAS</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DSS</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ESH</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HDMC</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NVMHI</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OCS</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PGH</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SEVTC</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SVMHI</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SWVMHI</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VBPD</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VCBR</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VDH</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VFHY</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VRCBVI</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WSH</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WWRC</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VDDHH</a:t>
              </a:r>
            </a:p>
          </p:txBody>
        </p:sp>
      </p:grpSp>
      <p:grpSp>
        <p:nvGrpSpPr>
          <p:cNvPr id="40" name="Group 39">
            <a:extLst>
              <a:ext uri="{FF2B5EF4-FFF2-40B4-BE49-F238E27FC236}">
                <a16:creationId xmlns:a16="http://schemas.microsoft.com/office/drawing/2014/main" id="{3144B64F-13CE-E6B7-E26E-5C3CDCFA3A5C}"/>
              </a:ext>
              <a:ext uri="{C183D7F6-B498-43B3-948B-1728B52AA6E4}">
                <adec:decorative xmlns:adec="http://schemas.microsoft.com/office/drawing/2017/decorative" val="1"/>
              </a:ext>
            </a:extLst>
          </p:cNvPr>
          <p:cNvGrpSpPr/>
          <p:nvPr/>
        </p:nvGrpSpPr>
        <p:grpSpPr>
          <a:xfrm>
            <a:off x="3334107" y="3000694"/>
            <a:ext cx="1592580" cy="1119537"/>
            <a:chOff x="228124" y="3384142"/>
            <a:chExt cx="2123440" cy="1492715"/>
          </a:xfrm>
        </p:grpSpPr>
        <p:sp>
          <p:nvSpPr>
            <p:cNvPr id="41" name="TextBox 40">
              <a:extLst>
                <a:ext uri="{FF2B5EF4-FFF2-40B4-BE49-F238E27FC236}">
                  <a16:creationId xmlns:a16="http://schemas.microsoft.com/office/drawing/2014/main" id="{190B8F9D-FDDF-BA9C-5F88-24C8C1FE96F7}"/>
                </a:ext>
              </a:extLst>
            </p:cNvPr>
            <p:cNvSpPr txBox="1"/>
            <p:nvPr/>
          </p:nvSpPr>
          <p:spPr>
            <a:xfrm>
              <a:off x="228124" y="3384142"/>
              <a:ext cx="2123440"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Transportation</a:t>
              </a:r>
            </a:p>
          </p:txBody>
        </p:sp>
        <p:sp>
          <p:nvSpPr>
            <p:cNvPr id="42" name="TextBox 41">
              <a:extLst>
                <a:ext uri="{FF2B5EF4-FFF2-40B4-BE49-F238E27FC236}">
                  <a16:creationId xmlns:a16="http://schemas.microsoft.com/office/drawing/2014/main" id="{6296DA56-0D27-4281-733C-1EB2FCDD3636}"/>
                </a:ext>
              </a:extLst>
            </p:cNvPr>
            <p:cNvSpPr txBox="1"/>
            <p:nvPr/>
          </p:nvSpPr>
          <p:spPr>
            <a:xfrm>
              <a:off x="228124" y="3768862"/>
              <a:ext cx="2123440" cy="1107995"/>
            </a:xfrm>
            <a:prstGeom prst="rect">
              <a:avLst/>
            </a:prstGeom>
            <a:noFill/>
            <a:ln>
              <a:solidFill>
                <a:srgbClr val="32578D"/>
              </a:solidFill>
            </a:ln>
          </p:spPr>
          <p:txBody>
            <a:bodyPr wrap="square" numCol="3" rtlCol="0">
              <a:spAutoFit/>
            </a:bodyPr>
            <a:lstStyle/>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DMV</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DOAV</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DRPT</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MVDB</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OIPI</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VAP3</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VCSFA</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VDOT</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VPA</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VPRA</a:t>
              </a:r>
            </a:p>
          </p:txBody>
        </p:sp>
      </p:grpSp>
      <p:grpSp>
        <p:nvGrpSpPr>
          <p:cNvPr id="43" name="Group 42">
            <a:extLst>
              <a:ext uri="{FF2B5EF4-FFF2-40B4-BE49-F238E27FC236}">
                <a16:creationId xmlns:a16="http://schemas.microsoft.com/office/drawing/2014/main" id="{943FB1ED-B77D-642F-C96E-F33018F56BE2}"/>
              </a:ext>
              <a:ext uri="{C183D7F6-B498-43B3-948B-1728B52AA6E4}">
                <adec:decorative xmlns:adec="http://schemas.microsoft.com/office/drawing/2017/decorative" val="1"/>
              </a:ext>
            </a:extLst>
          </p:cNvPr>
          <p:cNvGrpSpPr/>
          <p:nvPr/>
        </p:nvGrpSpPr>
        <p:grpSpPr>
          <a:xfrm>
            <a:off x="160020" y="3200862"/>
            <a:ext cx="1478280" cy="750204"/>
            <a:chOff x="228124" y="3384142"/>
            <a:chExt cx="1971040" cy="1000271"/>
          </a:xfrm>
        </p:grpSpPr>
        <p:sp>
          <p:nvSpPr>
            <p:cNvPr id="44" name="TextBox 43">
              <a:extLst>
                <a:ext uri="{FF2B5EF4-FFF2-40B4-BE49-F238E27FC236}">
                  <a16:creationId xmlns:a16="http://schemas.microsoft.com/office/drawing/2014/main" id="{55D27EC2-63A6-B908-782B-7E281E899BF2}"/>
                </a:ext>
              </a:extLst>
            </p:cNvPr>
            <p:cNvSpPr txBox="1"/>
            <p:nvPr/>
          </p:nvSpPr>
          <p:spPr>
            <a:xfrm>
              <a:off x="228124" y="3384142"/>
              <a:ext cx="1971040" cy="400109"/>
            </a:xfrm>
            <a:prstGeom prst="rect">
              <a:avLst/>
            </a:prstGeom>
            <a:solidFill>
              <a:srgbClr val="32578D"/>
            </a:solidFill>
          </p:spPr>
          <p:txBody>
            <a:bodyPr wrap="square" rtlCol="0" anchor="ctr">
              <a:spAutoFit/>
            </a:bodyPr>
            <a:lstStyle/>
            <a:p>
              <a:pPr algn="ctr" defTabSz="685800"/>
              <a:r>
                <a:rPr lang="en-US" sz="1350" b="1" spc="38">
                  <a:solidFill>
                    <a:prstClr val="white"/>
                  </a:solidFill>
                  <a:latin typeface="Roboto" panose="02000000000000000000" pitchFamily="2" charset="0"/>
                  <a:ea typeface="Roboto" panose="02000000000000000000" pitchFamily="2" charset="0"/>
                  <a:cs typeface="Roboto" panose="02000000000000000000" pitchFamily="2" charset="0"/>
                </a:rPr>
                <a:t>Veterans</a:t>
              </a:r>
            </a:p>
          </p:txBody>
        </p:sp>
        <p:sp>
          <p:nvSpPr>
            <p:cNvPr id="45" name="TextBox 44">
              <a:extLst>
                <a:ext uri="{FF2B5EF4-FFF2-40B4-BE49-F238E27FC236}">
                  <a16:creationId xmlns:a16="http://schemas.microsoft.com/office/drawing/2014/main" id="{6F692EBB-0190-5A0B-A83B-2E4A1CFBFA4E}"/>
                </a:ext>
              </a:extLst>
            </p:cNvPr>
            <p:cNvSpPr txBox="1"/>
            <p:nvPr/>
          </p:nvSpPr>
          <p:spPr>
            <a:xfrm>
              <a:off x="228124" y="3768860"/>
              <a:ext cx="1971040" cy="615553"/>
            </a:xfrm>
            <a:prstGeom prst="rect">
              <a:avLst/>
            </a:prstGeom>
            <a:noFill/>
            <a:ln>
              <a:solidFill>
                <a:srgbClr val="32578D"/>
              </a:solidFill>
            </a:ln>
          </p:spPr>
          <p:txBody>
            <a:bodyPr wrap="square" numCol="2" rtlCol="0">
              <a:spAutoFit/>
            </a:bodyPr>
            <a:lstStyle/>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DMA</a:t>
              </a:r>
            </a:p>
            <a:p>
              <a:pPr algn="ctr" defTabSz="685800"/>
              <a:r>
                <a:rPr lang="en-US" sz="1200" b="1">
                  <a:solidFill>
                    <a:prstClr val="black"/>
                  </a:solidFill>
                  <a:latin typeface="Roboto" panose="02000000000000000000" pitchFamily="2" charset="0"/>
                  <a:ea typeface="Roboto" panose="02000000000000000000" pitchFamily="2" charset="0"/>
                  <a:cs typeface="Roboto" panose="02000000000000000000" pitchFamily="2" charset="0"/>
                </a:rPr>
                <a:t>DVS</a:t>
              </a:r>
            </a:p>
            <a:p>
              <a:pPr algn="ctr" defTabSz="685800"/>
              <a:r>
                <a:rPr lang="en-US" sz="1200">
                  <a:solidFill>
                    <a:prstClr val="white">
                      <a:lumMod val="50000"/>
                    </a:prstClr>
                  </a:solidFill>
                  <a:latin typeface="Roboto" panose="02000000000000000000" pitchFamily="2" charset="0"/>
                  <a:ea typeface="Roboto" panose="02000000000000000000" pitchFamily="2" charset="0"/>
                  <a:cs typeface="Roboto" panose="02000000000000000000" pitchFamily="2" charset="0"/>
                </a:rPr>
                <a:t>VSF</a:t>
              </a:r>
            </a:p>
          </p:txBody>
        </p:sp>
      </p:grpSp>
      <p:sp>
        <p:nvSpPr>
          <p:cNvPr id="46" name="TextBox 45">
            <a:extLst>
              <a:ext uri="{FF2B5EF4-FFF2-40B4-BE49-F238E27FC236}">
                <a16:creationId xmlns:a16="http://schemas.microsoft.com/office/drawing/2014/main" id="{8D546C7B-722E-7555-F586-C3D470A5AF0E}"/>
              </a:ext>
            </a:extLst>
          </p:cNvPr>
          <p:cNvSpPr txBox="1"/>
          <p:nvPr/>
        </p:nvSpPr>
        <p:spPr>
          <a:xfrm>
            <a:off x="4926687" y="3767734"/>
            <a:ext cx="4057293" cy="369332"/>
          </a:xfrm>
          <a:prstGeom prst="rect">
            <a:avLst/>
          </a:prstGeom>
          <a:noFill/>
        </p:spPr>
        <p:txBody>
          <a:bodyPr wrap="square" rtlCol="0">
            <a:spAutoFit/>
          </a:bodyPr>
          <a:lstStyle/>
          <a:p>
            <a:pPr defTabSz="685800"/>
            <a:r>
              <a:rPr lang="en-US" sz="900">
                <a:solidFill>
                  <a:prstClr val="black"/>
                </a:solidFill>
                <a:latin typeface="Roboto" panose="02000000000000000000" pitchFamily="2" charset="0"/>
                <a:ea typeface="Roboto" panose="02000000000000000000" pitchFamily="2" charset="0"/>
                <a:cs typeface="Roboto" panose="02000000000000000000" pitchFamily="2" charset="0"/>
              </a:rPr>
              <a:t>Agencies in </a:t>
            </a:r>
            <a:r>
              <a:rPr lang="en-US" sz="900" b="1">
                <a:solidFill>
                  <a:prstClr val="black"/>
                </a:solidFill>
                <a:latin typeface="Roboto" panose="02000000000000000000" pitchFamily="2" charset="0"/>
                <a:ea typeface="Roboto" panose="02000000000000000000" pitchFamily="2" charset="0"/>
                <a:cs typeface="Roboto" panose="02000000000000000000" pitchFamily="2" charset="0"/>
              </a:rPr>
              <a:t>Bold</a:t>
            </a:r>
            <a:r>
              <a:rPr lang="en-US" sz="900">
                <a:solidFill>
                  <a:prstClr val="black"/>
                </a:solidFill>
                <a:latin typeface="Roboto" panose="02000000000000000000" pitchFamily="2" charset="0"/>
                <a:ea typeface="Roboto" panose="02000000000000000000" pitchFamily="2" charset="0"/>
                <a:cs typeface="Roboto" panose="02000000000000000000" pitchFamily="2" charset="0"/>
              </a:rPr>
              <a:t> have signed either Member or User Commonwealth Data Trust Agreements</a:t>
            </a:r>
          </a:p>
        </p:txBody>
      </p:sp>
      <p:pic>
        <p:nvPicPr>
          <p:cNvPr id="3" name="Picture 2" descr="ODGA Office of Data Governance and Analytics logo">
            <a:extLst>
              <a:ext uri="{FF2B5EF4-FFF2-40B4-BE49-F238E27FC236}">
                <a16:creationId xmlns:a16="http://schemas.microsoft.com/office/drawing/2014/main" id="{0EAAECE4-DCC2-1BC9-01D7-A1E0DA14B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97" y="78129"/>
            <a:ext cx="2097251" cy="507941"/>
          </a:xfrm>
          <a:prstGeom prst="rect">
            <a:avLst/>
          </a:prstGeom>
        </p:spPr>
      </p:pic>
    </p:spTree>
    <p:extLst>
      <p:ext uri="{BB962C8B-B14F-4D97-AF65-F5344CB8AC3E}">
        <p14:creationId xmlns:p14="http://schemas.microsoft.com/office/powerpoint/2010/main" val="104370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8B985-6D6B-CEC2-824F-65F970B052F9}"/>
              </a:ext>
            </a:extLst>
          </p:cNvPr>
          <p:cNvSpPr>
            <a:spLocks noGrp="1"/>
          </p:cNvSpPr>
          <p:nvPr>
            <p:ph sz="half" idx="2"/>
          </p:nvPr>
        </p:nvSpPr>
        <p:spPr>
          <a:xfrm>
            <a:off x="4571999" y="595525"/>
            <a:ext cx="3886200" cy="3210125"/>
          </a:xfrm>
        </p:spPr>
        <p:txBody>
          <a:bodyPr vert="horz" lIns="91440" tIns="45720" rIns="91440" bIns="45720" rtlCol="0" anchor="t">
            <a:normAutofit/>
          </a:bodyPr>
          <a:lstStyle/>
          <a:p>
            <a:pPr indent="-228600">
              <a:buFont typeface="Arial" panose="020B0604020202020204" pitchFamily="34" charset="0"/>
              <a:buChar char="•"/>
            </a:pPr>
            <a:r>
              <a:rPr lang="en-US" sz="1800">
                <a:latin typeface="Roboto"/>
                <a:ea typeface="Roboto"/>
                <a:cs typeface="Roboto"/>
              </a:rPr>
              <a:t>SUDA (Substance Use Disorder Analytics)</a:t>
            </a:r>
            <a:endParaRPr lang="en-US" sz="1800">
              <a:cs typeface="Roboto" panose="02000000000000000000" pitchFamily="2" charset="0"/>
            </a:endParaRPr>
          </a:p>
          <a:p>
            <a:pPr indent="-228600">
              <a:buFont typeface="Arial" panose="020B0604020202020204" pitchFamily="34" charset="0"/>
              <a:buChar char="•"/>
            </a:pPr>
            <a:r>
              <a:rPr lang="en-US" sz="1800">
                <a:latin typeface="Roboto"/>
                <a:ea typeface="Roboto"/>
                <a:cs typeface="Roboto"/>
              </a:rPr>
              <a:t>Affordability (Portal and Dashboard creation)</a:t>
            </a:r>
            <a:endParaRPr lang="en-US" sz="1800">
              <a:cs typeface="Roboto" panose="02000000000000000000" pitchFamily="2" charset="0"/>
            </a:endParaRPr>
          </a:p>
          <a:p>
            <a:pPr indent="-228600">
              <a:buFont typeface="Arial" panose="020B0604020202020204" pitchFamily="34" charset="0"/>
              <a:buChar char="•"/>
            </a:pPr>
            <a:r>
              <a:rPr lang="en-US" sz="1800">
                <a:latin typeface="Roboto"/>
                <a:ea typeface="Roboto"/>
                <a:cs typeface="Roboto"/>
              </a:rPr>
              <a:t>VARS (VITA Migration to Workday)</a:t>
            </a:r>
            <a:endParaRPr lang="en-US" sz="1800">
              <a:cs typeface="Roboto" panose="02000000000000000000" pitchFamily="2" charset="0"/>
            </a:endParaRPr>
          </a:p>
          <a:p>
            <a:pPr indent="-228600">
              <a:buFont typeface="Arial" panose="020B0604020202020204" pitchFamily="34" charset="0"/>
              <a:buChar char="•"/>
            </a:pPr>
            <a:r>
              <a:rPr lang="en-US" sz="1800">
                <a:cs typeface="Roboto" panose="02000000000000000000" pitchFamily="2" charset="0"/>
              </a:rPr>
              <a:t>Finance Agency Risk Reduction</a:t>
            </a:r>
          </a:p>
          <a:p>
            <a:pPr indent="-228600">
              <a:buFont typeface="Arial" panose="020B0604020202020204" pitchFamily="34" charset="0"/>
              <a:buChar char="•"/>
            </a:pPr>
            <a:r>
              <a:rPr lang="en-US" sz="1800">
                <a:cs typeface="Roboto" panose="02000000000000000000" pitchFamily="2" charset="0"/>
              </a:rPr>
              <a:t>VEC Data Classification</a:t>
            </a:r>
          </a:p>
          <a:p>
            <a:endParaRPr lang="en-US"/>
          </a:p>
        </p:txBody>
      </p:sp>
      <p:sp>
        <p:nvSpPr>
          <p:cNvPr id="3" name="Title 2">
            <a:extLst>
              <a:ext uri="{FF2B5EF4-FFF2-40B4-BE49-F238E27FC236}">
                <a16:creationId xmlns:a16="http://schemas.microsoft.com/office/drawing/2014/main" id="{61B6852B-F3F0-8149-0C2D-CA6BF8EDEBC2}"/>
              </a:ext>
            </a:extLst>
          </p:cNvPr>
          <p:cNvSpPr>
            <a:spLocks noGrp="1"/>
          </p:cNvSpPr>
          <p:nvPr>
            <p:ph type="title"/>
          </p:nvPr>
        </p:nvSpPr>
        <p:spPr/>
        <p:txBody>
          <a:bodyPr/>
          <a:lstStyle/>
          <a:p>
            <a:r>
              <a:rPr lang="en-US"/>
              <a:t>Spotlight Projects</a:t>
            </a:r>
          </a:p>
        </p:txBody>
      </p:sp>
      <p:sp>
        <p:nvSpPr>
          <p:cNvPr id="4" name="Slide Number Placeholder 3">
            <a:extLst>
              <a:ext uri="{FF2B5EF4-FFF2-40B4-BE49-F238E27FC236}">
                <a16:creationId xmlns:a16="http://schemas.microsoft.com/office/drawing/2014/main" id="{1F7284FF-2F76-DB2D-607C-DA463DD0CC67}"/>
              </a:ext>
            </a:extLst>
          </p:cNvPr>
          <p:cNvSpPr>
            <a:spLocks noGrp="1"/>
          </p:cNvSpPr>
          <p:nvPr>
            <p:ph type="sldNum" sz="quarter" idx="10"/>
          </p:nvPr>
        </p:nvSpPr>
        <p:spPr/>
        <p:txBody>
          <a:bodyPr/>
          <a:lstStyle/>
          <a:p>
            <a:fld id="{7A3832A0-79CF-4AB2-A86D-F6819D2BCBA5}" type="slidenum">
              <a:rPr lang="en-US" smtClean="0"/>
              <a:pPr/>
              <a:t>15</a:t>
            </a:fld>
            <a:endParaRPr lang="en-US"/>
          </a:p>
        </p:txBody>
      </p:sp>
    </p:spTree>
    <p:extLst>
      <p:ext uri="{BB962C8B-B14F-4D97-AF65-F5344CB8AC3E}">
        <p14:creationId xmlns:p14="http://schemas.microsoft.com/office/powerpoint/2010/main" val="4097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150F54-07AE-FCFA-94CA-EA4A803B0BD2}"/>
              </a:ext>
            </a:extLst>
          </p:cNvPr>
          <p:cNvSpPr>
            <a:spLocks noGrp="1"/>
          </p:cNvSpPr>
          <p:nvPr>
            <p:ph type="title"/>
          </p:nvPr>
        </p:nvSpPr>
        <p:spPr/>
        <p:txBody>
          <a:bodyPr/>
          <a:lstStyle/>
          <a:p>
            <a:r>
              <a:rPr lang="en-US"/>
              <a:t>ODGA Core Services</a:t>
            </a:r>
          </a:p>
        </p:txBody>
      </p:sp>
      <p:sp>
        <p:nvSpPr>
          <p:cNvPr id="2" name="Content Placeholder 1">
            <a:extLst>
              <a:ext uri="{FF2B5EF4-FFF2-40B4-BE49-F238E27FC236}">
                <a16:creationId xmlns:a16="http://schemas.microsoft.com/office/drawing/2014/main" id="{CB6D6632-153D-223A-166F-7B3E015704A2}"/>
              </a:ext>
            </a:extLst>
          </p:cNvPr>
          <p:cNvSpPr>
            <a:spLocks noGrp="1"/>
          </p:cNvSpPr>
          <p:nvPr>
            <p:ph sz="half" idx="1"/>
          </p:nvPr>
        </p:nvSpPr>
        <p:spPr>
          <a:xfrm>
            <a:off x="628648" y="1114527"/>
            <a:ext cx="2557683" cy="3210125"/>
          </a:xfrm>
        </p:spPr>
        <p:txBody>
          <a:bodyPr vert="horz" lIns="91440" tIns="45720" rIns="91440" bIns="45720" rtlCol="0" anchor="t">
            <a:normAutofit fontScale="92500" lnSpcReduction="10000"/>
          </a:bodyPr>
          <a:lstStyle/>
          <a:p>
            <a:pPr marL="0" indent="0">
              <a:buNone/>
            </a:pPr>
            <a:r>
              <a:rPr lang="en-US" sz="1900"/>
              <a:t>Data Governance</a:t>
            </a:r>
            <a:endParaRPr lang="en-US"/>
          </a:p>
          <a:p>
            <a:pPr lvl="1"/>
            <a:r>
              <a:rPr lang="en-US" sz="1800"/>
              <a:t>Sensitive Data Discovery</a:t>
            </a:r>
          </a:p>
          <a:p>
            <a:pPr lvl="1"/>
            <a:r>
              <a:rPr lang="en-US" sz="1800"/>
              <a:t>Data Classification</a:t>
            </a:r>
          </a:p>
          <a:p>
            <a:pPr lvl="1"/>
            <a:r>
              <a:rPr lang="en-US" sz="1800"/>
              <a:t>Metadata Management</a:t>
            </a:r>
          </a:p>
          <a:p>
            <a:pPr lvl="1"/>
            <a:r>
              <a:rPr lang="en-US" sz="1800"/>
              <a:t>Data Quality Profiling</a:t>
            </a:r>
          </a:p>
          <a:p>
            <a:pPr lvl="1"/>
            <a:r>
              <a:rPr lang="en-US" sz="1800"/>
              <a:t>AI Data Readiness</a:t>
            </a:r>
          </a:p>
          <a:p>
            <a:pPr lvl="1"/>
            <a:r>
              <a:rPr lang="en-US" sz="1800"/>
              <a:t>Reference and Master Data Management</a:t>
            </a:r>
          </a:p>
          <a:p>
            <a:pPr lvl="1"/>
            <a:r>
              <a:rPr lang="en-US" sz="1800"/>
              <a:t>Data Literacy</a:t>
            </a:r>
          </a:p>
          <a:p>
            <a:pPr lvl="1"/>
            <a:endParaRPr lang="en-US"/>
          </a:p>
        </p:txBody>
      </p:sp>
      <p:sp>
        <p:nvSpPr>
          <p:cNvPr id="6" name="Content Placeholder 1">
            <a:extLst>
              <a:ext uri="{FF2B5EF4-FFF2-40B4-BE49-F238E27FC236}">
                <a16:creationId xmlns:a16="http://schemas.microsoft.com/office/drawing/2014/main" id="{D3C887A6-7747-8A56-7383-DEB4B01C3FA3}"/>
              </a:ext>
            </a:extLst>
          </p:cNvPr>
          <p:cNvSpPr txBox="1">
            <a:spLocks/>
          </p:cNvSpPr>
          <p:nvPr/>
        </p:nvSpPr>
        <p:spPr>
          <a:xfrm>
            <a:off x="3275572" y="1035352"/>
            <a:ext cx="2255228" cy="3210125"/>
          </a:xfrm>
          <a:prstGeom prst="rect">
            <a:avLst/>
          </a:prstGeom>
          <a:noFill/>
          <a:effectLst/>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500" b="1" kern="1200">
                <a:solidFill>
                  <a:schemeClr val="tx1"/>
                </a:solidFill>
                <a:latin typeface="Roboto" panose="02000000000000000000" pitchFamily="2"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Analytics and Reporting</a:t>
            </a:r>
            <a:endParaRPr lang="en-US"/>
          </a:p>
          <a:p>
            <a:pPr lvl="1"/>
            <a:r>
              <a:rPr lang="en-US" sz="1800"/>
              <a:t>Data Visualization</a:t>
            </a:r>
          </a:p>
          <a:p>
            <a:pPr lvl="1"/>
            <a:r>
              <a:rPr lang="en-US" sz="1800"/>
              <a:t>Public Data Sharing</a:t>
            </a:r>
          </a:p>
          <a:p>
            <a:pPr lvl="1"/>
            <a:r>
              <a:rPr lang="en-US" sz="1800"/>
              <a:t>Interagency Data Sharing</a:t>
            </a:r>
          </a:p>
          <a:p>
            <a:pPr lvl="1"/>
            <a:r>
              <a:rPr lang="en-US" sz="1800"/>
              <a:t>Data Mart Hosting</a:t>
            </a:r>
          </a:p>
          <a:p>
            <a:pPr lvl="1"/>
            <a:endParaRPr lang="en-US"/>
          </a:p>
          <a:p>
            <a:pPr lvl="1"/>
            <a:endParaRPr lang="en-US"/>
          </a:p>
        </p:txBody>
      </p:sp>
      <p:sp>
        <p:nvSpPr>
          <p:cNvPr id="7" name="Content Placeholder 1">
            <a:extLst>
              <a:ext uri="{FF2B5EF4-FFF2-40B4-BE49-F238E27FC236}">
                <a16:creationId xmlns:a16="http://schemas.microsoft.com/office/drawing/2014/main" id="{73A6B534-4026-7B11-78C1-2BD7CA030E85}"/>
              </a:ext>
            </a:extLst>
          </p:cNvPr>
          <p:cNvSpPr txBox="1">
            <a:spLocks/>
          </p:cNvSpPr>
          <p:nvPr/>
        </p:nvSpPr>
        <p:spPr>
          <a:xfrm>
            <a:off x="6260122" y="1141152"/>
            <a:ext cx="2255228" cy="3210125"/>
          </a:xfrm>
          <a:prstGeom prst="rect">
            <a:avLst/>
          </a:prstGeom>
          <a:noFill/>
          <a:effectLst/>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500" b="1" kern="1200">
                <a:solidFill>
                  <a:schemeClr val="tx1"/>
                </a:solidFill>
                <a:latin typeface="Roboto" panose="02000000000000000000" pitchFamily="2" charset="0"/>
                <a:ea typeface="Roboto"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latin typeface="Roboto"/>
                <a:ea typeface="Roboto"/>
                <a:cs typeface="Roboto"/>
              </a:rPr>
              <a:t>Data Engineering</a:t>
            </a:r>
            <a:endParaRPr lang="en-US"/>
          </a:p>
          <a:p>
            <a:pPr lvl="1"/>
            <a:r>
              <a:rPr lang="en-US" sz="1800"/>
              <a:t>Infrastructure Development</a:t>
            </a:r>
          </a:p>
          <a:p>
            <a:pPr lvl="1"/>
            <a:r>
              <a:rPr lang="en-US" sz="1800"/>
              <a:t>Database Modeling</a:t>
            </a:r>
          </a:p>
          <a:p>
            <a:pPr lvl="1"/>
            <a:r>
              <a:rPr lang="en-US" sz="1800"/>
              <a:t>Data Integration</a:t>
            </a:r>
          </a:p>
          <a:p>
            <a:pPr lvl="1"/>
            <a:r>
              <a:rPr lang="en-US" sz="1800"/>
              <a:t>Analytics Platform Support</a:t>
            </a:r>
          </a:p>
        </p:txBody>
      </p:sp>
      <p:sp>
        <p:nvSpPr>
          <p:cNvPr id="5" name="Slide Number Placeholder 4">
            <a:extLst>
              <a:ext uri="{FF2B5EF4-FFF2-40B4-BE49-F238E27FC236}">
                <a16:creationId xmlns:a16="http://schemas.microsoft.com/office/drawing/2014/main" id="{A92014D2-01D7-F2B1-83A2-BA61C91291C8}"/>
              </a:ext>
            </a:extLst>
          </p:cNvPr>
          <p:cNvSpPr>
            <a:spLocks noGrp="1"/>
          </p:cNvSpPr>
          <p:nvPr>
            <p:ph type="sldNum" sz="quarter" idx="10"/>
          </p:nvPr>
        </p:nvSpPr>
        <p:spPr/>
        <p:txBody>
          <a:bodyPr/>
          <a:lstStyle/>
          <a:p>
            <a:fld id="{7A3832A0-79CF-4AB2-A86D-F6819D2BCBA5}" type="slidenum">
              <a:rPr lang="en-US" smtClean="0"/>
              <a:pPr/>
              <a:t>16</a:t>
            </a:fld>
            <a:endParaRPr lang="en-US"/>
          </a:p>
        </p:txBody>
      </p:sp>
    </p:spTree>
    <p:extLst>
      <p:ext uri="{BB962C8B-B14F-4D97-AF65-F5344CB8AC3E}">
        <p14:creationId xmlns:p14="http://schemas.microsoft.com/office/powerpoint/2010/main" val="148255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56ADE-B056-0D80-80B7-8E1455EBBBA0}"/>
              </a:ext>
            </a:extLst>
          </p:cNvPr>
          <p:cNvSpPr>
            <a:spLocks noGrp="1"/>
          </p:cNvSpPr>
          <p:nvPr>
            <p:ph type="title"/>
          </p:nvPr>
        </p:nvSpPr>
        <p:spPr/>
        <p:txBody>
          <a:bodyPr/>
          <a:lstStyle/>
          <a:p>
            <a:r>
              <a:rPr lang="en-US"/>
              <a:t>ODGA Tools and Capabilities</a:t>
            </a:r>
          </a:p>
        </p:txBody>
      </p:sp>
      <p:sp>
        <p:nvSpPr>
          <p:cNvPr id="2" name="Content Placeholder 1">
            <a:extLst>
              <a:ext uri="{FF2B5EF4-FFF2-40B4-BE49-F238E27FC236}">
                <a16:creationId xmlns:a16="http://schemas.microsoft.com/office/drawing/2014/main" id="{838E788B-F76A-3715-E490-E1424B8103F0}"/>
              </a:ext>
            </a:extLst>
          </p:cNvPr>
          <p:cNvSpPr>
            <a:spLocks noGrp="1"/>
          </p:cNvSpPr>
          <p:nvPr>
            <p:ph idx="1"/>
          </p:nvPr>
        </p:nvSpPr>
        <p:spPr>
          <a:xfrm>
            <a:off x="952500" y="1030235"/>
            <a:ext cx="7239000" cy="3263504"/>
          </a:xfrm>
        </p:spPr>
        <p:txBody>
          <a:bodyPr>
            <a:normAutofit/>
          </a:bodyPr>
          <a:lstStyle/>
          <a:p>
            <a:r>
              <a:rPr lang="en-US" sz="1800"/>
              <a:t>Informatica IDMC</a:t>
            </a:r>
          </a:p>
          <a:p>
            <a:pPr lvl="1"/>
            <a:r>
              <a:rPr lang="en-US" sz="1800"/>
              <a:t>Data quality, cleansing, and enrichment</a:t>
            </a:r>
          </a:p>
          <a:p>
            <a:r>
              <a:rPr lang="en-US" sz="1800" err="1"/>
              <a:t>BigID</a:t>
            </a:r>
            <a:endParaRPr lang="en-US" sz="1800"/>
          </a:p>
          <a:p>
            <a:pPr lvl="1"/>
            <a:r>
              <a:rPr lang="en-US" sz="1800"/>
              <a:t>Sensitive data discovery and scanning</a:t>
            </a:r>
          </a:p>
          <a:p>
            <a:r>
              <a:rPr lang="en-US" sz="1800"/>
              <a:t>Microsoft Purview</a:t>
            </a:r>
          </a:p>
          <a:p>
            <a:pPr lvl="1"/>
            <a:r>
              <a:rPr lang="en-US" sz="1800"/>
              <a:t>Data governance and metadata management</a:t>
            </a:r>
          </a:p>
          <a:p>
            <a:r>
              <a:rPr lang="en-US" sz="1800"/>
              <a:t>Virginia Open Data Portal</a:t>
            </a:r>
          </a:p>
          <a:p>
            <a:pPr lvl="1"/>
            <a:r>
              <a:rPr lang="en-US" sz="1800"/>
              <a:t>Public data sharing and transparency</a:t>
            </a:r>
          </a:p>
          <a:p>
            <a:r>
              <a:rPr lang="en-US" sz="1800"/>
              <a:t>Commonwealth Data Trust Portal</a:t>
            </a:r>
          </a:p>
          <a:p>
            <a:pPr lvl="1"/>
            <a:r>
              <a:rPr lang="en-US" sz="1800"/>
              <a:t>Secure interagency data sharing</a:t>
            </a:r>
          </a:p>
        </p:txBody>
      </p:sp>
      <p:sp>
        <p:nvSpPr>
          <p:cNvPr id="4" name="Slide Number Placeholder 3">
            <a:extLst>
              <a:ext uri="{FF2B5EF4-FFF2-40B4-BE49-F238E27FC236}">
                <a16:creationId xmlns:a16="http://schemas.microsoft.com/office/drawing/2014/main" id="{03C1AA0B-553D-5F74-CD38-AEC59796E4EE}"/>
              </a:ext>
            </a:extLst>
          </p:cNvPr>
          <p:cNvSpPr>
            <a:spLocks noGrp="1"/>
          </p:cNvSpPr>
          <p:nvPr>
            <p:ph type="sldNum" sz="quarter" idx="10"/>
          </p:nvPr>
        </p:nvSpPr>
        <p:spPr/>
        <p:txBody>
          <a:bodyPr/>
          <a:lstStyle/>
          <a:p>
            <a:fld id="{7A3832A0-79CF-4AB2-A86D-F6819D2BCBA5}" type="slidenum">
              <a:rPr lang="en-US" smtClean="0"/>
              <a:pPr/>
              <a:t>17</a:t>
            </a:fld>
            <a:endParaRPr lang="en-US"/>
          </a:p>
        </p:txBody>
      </p:sp>
    </p:spTree>
    <p:extLst>
      <p:ext uri="{BB962C8B-B14F-4D97-AF65-F5344CB8AC3E}">
        <p14:creationId xmlns:p14="http://schemas.microsoft.com/office/powerpoint/2010/main" val="49531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749CB-2A90-1626-70B9-49EC0F9C9D22}"/>
              </a:ext>
            </a:extLst>
          </p:cNvPr>
          <p:cNvSpPr>
            <a:spLocks noGrp="1"/>
          </p:cNvSpPr>
          <p:nvPr>
            <p:ph type="title"/>
          </p:nvPr>
        </p:nvSpPr>
        <p:spPr>
          <a:xfrm>
            <a:off x="503407" y="18568"/>
            <a:ext cx="7591406" cy="824901"/>
          </a:xfrm>
        </p:spPr>
        <p:txBody>
          <a:bodyPr anchor="b">
            <a:normAutofit/>
          </a:bodyPr>
          <a:lstStyle/>
          <a:p>
            <a:r>
              <a:rPr lang="en-US" sz="2700">
                <a:latin typeface="Roboto" panose="02000000000000000000" pitchFamily="2" charset="0"/>
                <a:cs typeface="Roboto" panose="02000000000000000000" pitchFamily="2" charset="0"/>
              </a:rPr>
              <a:t>Virginia’s Privacy Law for Government Data</a:t>
            </a:r>
            <a:endParaRPr lang="en-US" sz="2550"/>
          </a:p>
        </p:txBody>
      </p:sp>
      <p:sp>
        <p:nvSpPr>
          <p:cNvPr id="2" name="TextBox 1">
            <a:extLst>
              <a:ext uri="{FF2B5EF4-FFF2-40B4-BE49-F238E27FC236}">
                <a16:creationId xmlns:a16="http://schemas.microsoft.com/office/drawing/2014/main" id="{17C6369E-9A01-36A1-AF76-5F5812723110}"/>
              </a:ext>
            </a:extLst>
          </p:cNvPr>
          <p:cNvSpPr txBox="1"/>
          <p:nvPr/>
        </p:nvSpPr>
        <p:spPr>
          <a:xfrm>
            <a:off x="585576" y="1045140"/>
            <a:ext cx="3713534" cy="2285241"/>
          </a:xfrm>
          <a:prstGeom prst="rect">
            <a:avLst/>
          </a:prstGeom>
          <a:solidFill>
            <a:schemeClr val="bg1"/>
          </a:solidFill>
        </p:spPr>
        <p:txBody>
          <a:bodyPr wrap="square" lIns="68580" tIns="34290" rIns="68580" bIns="34290" rtlCol="0" anchor="t">
            <a:spAutoFit/>
          </a:bodyPr>
          <a:lstStyle/>
          <a:p>
            <a:pPr defTabSz="685800"/>
            <a:r>
              <a:rPr lang="en-US">
                <a:solidFill>
                  <a:srgbClr val="173055"/>
                </a:solidFill>
                <a:latin typeface="Roboto"/>
                <a:ea typeface="Roboto"/>
                <a:cs typeface="Roboto"/>
              </a:rPr>
              <a:t>The </a:t>
            </a:r>
            <a:r>
              <a:rPr lang="en-US" b="1">
                <a:solidFill>
                  <a:srgbClr val="173055"/>
                </a:solidFill>
                <a:latin typeface="Roboto"/>
                <a:ea typeface="Roboto"/>
                <a:cs typeface="Roboto"/>
              </a:rPr>
              <a:t>Government Data Collection and Dissemination Practices Act </a:t>
            </a:r>
            <a:r>
              <a:rPr lang="en-US">
                <a:solidFill>
                  <a:srgbClr val="173055"/>
                </a:solidFill>
                <a:latin typeface="Roboto"/>
                <a:ea typeface="Roboto"/>
                <a:cs typeface="Roboto"/>
              </a:rPr>
              <a:t>(Code of Virginia § 2.2-3800 et seq.) is Virginia’s foundational privacy law governing how state and local agencies collect, maintain, use, and share personal information about individuals. </a:t>
            </a:r>
          </a:p>
        </p:txBody>
      </p:sp>
      <p:sp>
        <p:nvSpPr>
          <p:cNvPr id="7" name="Content Placeholder 6">
            <a:extLst>
              <a:ext uri="{FF2B5EF4-FFF2-40B4-BE49-F238E27FC236}">
                <a16:creationId xmlns:a16="http://schemas.microsoft.com/office/drawing/2014/main" id="{8DF3BD9F-6350-501F-361F-F34B21549475}"/>
              </a:ext>
            </a:extLst>
          </p:cNvPr>
          <p:cNvSpPr>
            <a:spLocks noGrp="1"/>
          </p:cNvSpPr>
          <p:nvPr>
            <p:ph sz="half" idx="1"/>
          </p:nvPr>
        </p:nvSpPr>
        <p:spPr>
          <a:xfrm>
            <a:off x="585576" y="3389582"/>
            <a:ext cx="3693406" cy="1071326"/>
          </a:xfrm>
          <a:solidFill>
            <a:schemeClr val="bg1">
              <a:lumMod val="85000"/>
            </a:schemeClr>
          </a:solidFill>
        </p:spPr>
        <p:txBody>
          <a:bodyPr vert="horz" lIns="68580" tIns="34290" rIns="68580" bIns="34290" rtlCol="0" anchor="t">
            <a:normAutofit fontScale="92500" lnSpcReduction="10000"/>
          </a:bodyPr>
          <a:lstStyle/>
          <a:p>
            <a:endParaRPr lang="en-US" sz="150" b="0">
              <a:latin typeface="Roboto"/>
              <a:ea typeface="Roboto"/>
              <a:cs typeface="Roboto"/>
            </a:endParaRPr>
          </a:p>
          <a:p>
            <a:r>
              <a:rPr lang="en-US" sz="1800" b="0">
                <a:latin typeface="Roboto"/>
                <a:ea typeface="Roboto"/>
                <a:cs typeface="Roboto"/>
              </a:rPr>
              <a:t>Codified in 1976</a:t>
            </a:r>
          </a:p>
          <a:p>
            <a:r>
              <a:rPr lang="en-US" sz="1800" b="0">
                <a:latin typeface="Roboto"/>
                <a:ea typeface="Roboto"/>
                <a:cs typeface="Roboto"/>
              </a:rPr>
              <a:t>Updated 1978 – 2020</a:t>
            </a:r>
          </a:p>
          <a:p>
            <a:r>
              <a:rPr lang="en-US" sz="1800" b="0">
                <a:latin typeface="Roboto"/>
                <a:ea typeface="Roboto"/>
                <a:cs typeface="Roboto"/>
              </a:rPr>
              <a:t>Most recent update – March 2026</a:t>
            </a:r>
          </a:p>
          <a:p>
            <a:pPr marL="0" indent="342900">
              <a:buNone/>
            </a:pPr>
            <a:endParaRPr lang="en-US"/>
          </a:p>
          <a:p>
            <a:pPr marL="0" indent="0">
              <a:buNone/>
            </a:pPr>
            <a:endParaRPr lang="en-US"/>
          </a:p>
        </p:txBody>
      </p:sp>
      <p:pic>
        <p:nvPicPr>
          <p:cNvPr id="3" name="Picture 2" descr="Law books section in library">
            <a:extLst>
              <a:ext uri="{FF2B5EF4-FFF2-40B4-BE49-F238E27FC236}">
                <a16:creationId xmlns:a16="http://schemas.microsoft.com/office/drawing/2014/main" id="{A85A02A0-AA99-699D-FEBE-1EEAB17E4B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9492" y="1298642"/>
            <a:ext cx="3226060" cy="2805859"/>
          </a:xfrm>
          <a:prstGeom prst="rect">
            <a:avLst/>
          </a:prstGeom>
          <a:noFill/>
        </p:spPr>
      </p:pic>
      <p:sp>
        <p:nvSpPr>
          <p:cNvPr id="4" name="Slide Number Placeholder 3">
            <a:extLst>
              <a:ext uri="{FF2B5EF4-FFF2-40B4-BE49-F238E27FC236}">
                <a16:creationId xmlns:a16="http://schemas.microsoft.com/office/drawing/2014/main" id="{148713CB-FC11-45CB-E3C9-1223AB1D647D}"/>
              </a:ext>
            </a:extLst>
          </p:cNvPr>
          <p:cNvSpPr>
            <a:spLocks noGrp="1"/>
          </p:cNvSpPr>
          <p:nvPr>
            <p:ph type="sldNum" sz="quarter" idx="10"/>
          </p:nvPr>
        </p:nvSpPr>
        <p:spPr>
          <a:xfrm>
            <a:off x="6457950" y="4767263"/>
            <a:ext cx="2057400" cy="273844"/>
          </a:xfrm>
        </p:spPr>
        <p:txBody>
          <a:bodyPr/>
          <a:lstStyle/>
          <a:p>
            <a:pPr defTabSz="685800">
              <a:defRPr/>
            </a:pPr>
            <a:fld id="{7A3832A0-79CF-4AB2-A86D-F6819D2BCBA5}" type="slidenum">
              <a:rPr lang="en-US">
                <a:solidFill>
                  <a:prstClr val="white"/>
                </a:solidFill>
              </a:rPr>
              <a:pPr defTabSz="685800">
                <a:defRPr/>
              </a:pPr>
              <a:t>18</a:t>
            </a:fld>
            <a:endParaRPr lang="en-US">
              <a:solidFill>
                <a:prstClr val="white"/>
              </a:solidFill>
            </a:endParaRPr>
          </a:p>
        </p:txBody>
      </p:sp>
    </p:spTree>
    <p:extLst>
      <p:ext uri="{BB962C8B-B14F-4D97-AF65-F5344CB8AC3E}">
        <p14:creationId xmlns:p14="http://schemas.microsoft.com/office/powerpoint/2010/main" val="10188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D9FEFDF-1AE7-305E-51BB-19C2FCC02B5D}"/>
              </a:ext>
            </a:extLst>
          </p:cNvPr>
          <p:cNvGraphicFramePr>
            <a:graphicFrameLocks noGrp="1"/>
          </p:cNvGraphicFramePr>
          <p:nvPr>
            <p:ph idx="1"/>
            <p:extLst>
              <p:ext uri="{D42A27DB-BD31-4B8C-83A1-F6EECF244321}">
                <p14:modId xmlns:p14="http://schemas.microsoft.com/office/powerpoint/2010/main" val="2134426593"/>
              </p:ext>
            </p:extLst>
          </p:nvPr>
        </p:nvGraphicFramePr>
        <p:xfrm>
          <a:off x="696351" y="873992"/>
          <a:ext cx="7582487" cy="3631506"/>
        </p:xfrm>
        <a:graphic>
          <a:graphicData uri="http://schemas.openxmlformats.org/drawingml/2006/table">
            <a:tbl>
              <a:tblPr firstRow="1"/>
              <a:tblGrid>
                <a:gridCol w="2474591">
                  <a:extLst>
                    <a:ext uri="{9D8B030D-6E8A-4147-A177-3AD203B41FA5}">
                      <a16:colId xmlns:a16="http://schemas.microsoft.com/office/drawing/2014/main" val="3451499332"/>
                    </a:ext>
                  </a:extLst>
                </a:gridCol>
                <a:gridCol w="2400886">
                  <a:extLst>
                    <a:ext uri="{9D8B030D-6E8A-4147-A177-3AD203B41FA5}">
                      <a16:colId xmlns:a16="http://schemas.microsoft.com/office/drawing/2014/main" val="3150362532"/>
                    </a:ext>
                  </a:extLst>
                </a:gridCol>
                <a:gridCol w="2707010">
                  <a:extLst>
                    <a:ext uri="{9D8B030D-6E8A-4147-A177-3AD203B41FA5}">
                      <a16:colId xmlns:a16="http://schemas.microsoft.com/office/drawing/2014/main" val="3571486584"/>
                    </a:ext>
                  </a:extLst>
                </a:gridCol>
              </a:tblGrid>
              <a:tr h="214821">
                <a:tc>
                  <a:txBody>
                    <a:bodyPr/>
                    <a:lstStyle/>
                    <a:p>
                      <a:pPr>
                        <a:buNone/>
                      </a:pPr>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Feature</a:t>
                      </a:r>
                    </a:p>
                  </a:txBody>
                  <a:tcPr marL="31941" marR="31941" marT="15971" marB="15971" anchor="ctr">
                    <a:solidFill>
                      <a:schemeClr val="tx1"/>
                    </a:solidFill>
                  </a:tcPr>
                </a:tc>
                <a:tc>
                  <a:txBody>
                    <a:bodyPr/>
                    <a:lstStyle/>
                    <a:p>
                      <a:pPr>
                        <a:buNone/>
                      </a:pPr>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Old Version (Word Doc)</a:t>
                      </a:r>
                    </a:p>
                  </a:txBody>
                  <a:tcPr marL="31941" marR="31941" marT="15971" marB="15971" anchor="ctr">
                    <a:solidFill>
                      <a:schemeClr val="tx1"/>
                    </a:solidFill>
                  </a:tcPr>
                </a:tc>
                <a:tc>
                  <a:txBody>
                    <a:bodyPr/>
                    <a:lstStyle/>
                    <a:p>
                      <a:pPr>
                        <a:buNone/>
                      </a:pPr>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New Version (HB1161)</a:t>
                      </a:r>
                    </a:p>
                  </a:txBody>
                  <a:tcPr marL="31941" marR="31941" marT="15971" marB="15971" anchor="ctr">
                    <a:solidFill>
                      <a:schemeClr val="tx1"/>
                    </a:solidFill>
                  </a:tcPr>
                </a:tc>
                <a:extLst>
                  <a:ext uri="{0D108BD9-81ED-4DB2-BD59-A6C34878D82A}">
                    <a16:rowId xmlns:a16="http://schemas.microsoft.com/office/drawing/2014/main" val="2664635652"/>
                  </a:ext>
                </a:extLst>
              </a:tr>
              <a:tr h="580581">
                <a:tc>
                  <a:txBody>
                    <a:bodyPr/>
                    <a:lstStyle/>
                    <a:p>
                      <a:pPr>
                        <a:buNone/>
                      </a:pPr>
                      <a:r>
                        <a:rPr lang="en-US" sz="1800" b="1">
                          <a:latin typeface="Roboto" panose="02000000000000000000" pitchFamily="2" charset="0"/>
                          <a:ea typeface="Roboto" panose="02000000000000000000" pitchFamily="2" charset="0"/>
                          <a:cs typeface="Roboto" panose="02000000000000000000" pitchFamily="2" charset="0"/>
                        </a:rPr>
                        <a:t>Consent Definition</a:t>
                      </a:r>
                    </a:p>
                  </a:txBody>
                  <a:tcPr marL="31941" marR="31941" marT="15971" marB="15971" anchor="ctr"/>
                </a:tc>
                <a:tc>
                  <a:txBody>
                    <a:bodyPr/>
                    <a:lstStyle/>
                    <a:p>
                      <a:pPr>
                        <a:buNone/>
                      </a:pPr>
                      <a:r>
                        <a:rPr lang="en-US" sz="1800">
                          <a:latin typeface="Roboto" panose="02000000000000000000" pitchFamily="2" charset="0"/>
                          <a:ea typeface="Roboto" panose="02000000000000000000" pitchFamily="2" charset="0"/>
                          <a:cs typeface="Roboto" panose="02000000000000000000" pitchFamily="2" charset="0"/>
                        </a:rPr>
                        <a:t>Permission</a:t>
                      </a:r>
                    </a:p>
                  </a:txBody>
                  <a:tcPr marL="31941" marR="31941" marT="15971" marB="1597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Roboto" panose="02000000000000000000" pitchFamily="2" charset="0"/>
                          <a:ea typeface="Roboto" panose="02000000000000000000" pitchFamily="2" charset="0"/>
                          <a:cs typeface="Roboto" panose="02000000000000000000" pitchFamily="2" charset="0"/>
                        </a:rPr>
                        <a:t>Consent - Clear affirmative act signifying freely given, specific, informed, and unambiguous agreement.</a:t>
                      </a:r>
                    </a:p>
                  </a:txBody>
                  <a:tcPr marL="31941" marR="31941" marT="15971" marB="15971" anchor="ctr"/>
                </a:tc>
                <a:extLst>
                  <a:ext uri="{0D108BD9-81ED-4DB2-BD59-A6C34878D82A}">
                    <a16:rowId xmlns:a16="http://schemas.microsoft.com/office/drawing/2014/main" val="2265807747"/>
                  </a:ext>
                </a:extLst>
              </a:tr>
              <a:tr h="575960">
                <a:tc>
                  <a:txBody>
                    <a:bodyPr/>
                    <a:lstStyle/>
                    <a:p>
                      <a:pPr>
                        <a:buNone/>
                      </a:pPr>
                      <a:r>
                        <a:rPr lang="en-US" sz="1800" b="1">
                          <a:latin typeface="Roboto" panose="02000000000000000000" pitchFamily="2" charset="0"/>
                          <a:ea typeface="Roboto" panose="02000000000000000000" pitchFamily="2" charset="0"/>
                          <a:cs typeface="Roboto" panose="02000000000000000000" pitchFamily="2" charset="0"/>
                        </a:rPr>
                        <a:t>Definitions of Personal Info</a:t>
                      </a:r>
                    </a:p>
                  </a:txBody>
                  <a:tcPr marL="31941" marR="31941" marT="15971" marB="15971" anchor="ctr"/>
                </a:tc>
                <a:tc>
                  <a:txBody>
                    <a:bodyPr/>
                    <a:lstStyle/>
                    <a:p>
                      <a:pPr>
                        <a:buNone/>
                      </a:pPr>
                      <a:r>
                        <a:rPr lang="en-US" sz="1800">
                          <a:latin typeface="Roboto" panose="02000000000000000000" pitchFamily="2" charset="0"/>
                          <a:ea typeface="Roboto" panose="02000000000000000000" pitchFamily="2" charset="0"/>
                          <a:cs typeface="Roboto" panose="02000000000000000000" pitchFamily="2" charset="0"/>
                        </a:rPr>
                        <a:t>Includes SSN, driver's license, and basic bio-characteristics (finger/voice prints). </a:t>
                      </a:r>
                    </a:p>
                  </a:txBody>
                  <a:tcPr marL="31941" marR="31941" marT="15971" marB="15971" anchor="ctr"/>
                </a:tc>
                <a:tc>
                  <a:txBody>
                    <a:bodyPr/>
                    <a:lstStyle/>
                    <a:p>
                      <a:pPr>
                        <a:buNone/>
                      </a:pPr>
                      <a:r>
                        <a:rPr lang="en-US" sz="1800">
                          <a:latin typeface="Roboto" panose="02000000000000000000" pitchFamily="2" charset="0"/>
                          <a:ea typeface="Roboto" panose="02000000000000000000" pitchFamily="2" charset="0"/>
                          <a:cs typeface="Roboto" panose="02000000000000000000" pitchFamily="2" charset="0"/>
                        </a:rPr>
                        <a:t>Adds USCIS alien registration numbers, immigration status, faceprints, eye retinas, and digital photographs/video/audio. </a:t>
                      </a:r>
                    </a:p>
                  </a:txBody>
                  <a:tcPr marL="31941" marR="31941" marT="15971" marB="15971" anchor="ctr"/>
                </a:tc>
                <a:extLst>
                  <a:ext uri="{0D108BD9-81ED-4DB2-BD59-A6C34878D82A}">
                    <a16:rowId xmlns:a16="http://schemas.microsoft.com/office/drawing/2014/main" val="1345169261"/>
                  </a:ext>
                </a:extLst>
              </a:tr>
            </a:tbl>
          </a:graphicData>
        </a:graphic>
      </p:graphicFrame>
      <p:sp>
        <p:nvSpPr>
          <p:cNvPr id="4" name="Title 3">
            <a:extLst>
              <a:ext uri="{FF2B5EF4-FFF2-40B4-BE49-F238E27FC236}">
                <a16:creationId xmlns:a16="http://schemas.microsoft.com/office/drawing/2014/main" id="{7234FD5D-51A6-D64D-B22A-8D6B02604338}"/>
              </a:ext>
            </a:extLst>
          </p:cNvPr>
          <p:cNvSpPr>
            <a:spLocks noGrp="1"/>
          </p:cNvSpPr>
          <p:nvPr>
            <p:ph type="title"/>
          </p:nvPr>
        </p:nvSpPr>
        <p:spPr/>
        <p:txBody>
          <a:bodyPr/>
          <a:lstStyle/>
          <a:p>
            <a:r>
              <a:rPr lang="en-US"/>
              <a:t>Key Changes</a:t>
            </a:r>
          </a:p>
        </p:txBody>
      </p:sp>
      <p:sp>
        <p:nvSpPr>
          <p:cNvPr id="5" name="Slide Number Placeholder 4">
            <a:extLst>
              <a:ext uri="{FF2B5EF4-FFF2-40B4-BE49-F238E27FC236}">
                <a16:creationId xmlns:a16="http://schemas.microsoft.com/office/drawing/2014/main" id="{23647ED6-7013-CA0F-FCC4-1BCDF35A3699}"/>
              </a:ext>
            </a:extLst>
          </p:cNvPr>
          <p:cNvSpPr>
            <a:spLocks noGrp="1"/>
          </p:cNvSpPr>
          <p:nvPr>
            <p:ph type="sldNum" sz="quarter" idx="10"/>
          </p:nvPr>
        </p:nvSpPr>
        <p:spPr/>
        <p:txBody>
          <a:bodyPr/>
          <a:lstStyle/>
          <a:p>
            <a:pPr defTabSz="685800"/>
            <a:fld id="{7A3832A0-79CF-4AB2-A86D-F6819D2BCBA5}" type="slidenum">
              <a:rPr lang="en-US">
                <a:solidFill>
                  <a:prstClr val="white"/>
                </a:solidFill>
              </a:rPr>
              <a:pPr defTabSz="685800"/>
              <a:t>19</a:t>
            </a:fld>
            <a:endParaRPr lang="en-US">
              <a:solidFill>
                <a:prstClr val="white"/>
              </a:solidFill>
            </a:endParaRPr>
          </a:p>
        </p:txBody>
      </p:sp>
    </p:spTree>
    <p:extLst>
      <p:ext uri="{BB962C8B-B14F-4D97-AF65-F5344CB8AC3E}">
        <p14:creationId xmlns:p14="http://schemas.microsoft.com/office/powerpoint/2010/main" val="57760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8C590F-994C-3D56-36D3-9D4571EEAFFF}"/>
              </a:ext>
            </a:extLst>
          </p:cNvPr>
          <p:cNvSpPr>
            <a:spLocks noGrp="1"/>
          </p:cNvSpPr>
          <p:nvPr>
            <p:ph type="title"/>
          </p:nvPr>
        </p:nvSpPr>
        <p:spPr/>
        <p:txBody>
          <a:bodyPr/>
          <a:lstStyle/>
          <a:p>
            <a:r>
              <a:rPr lang="en-US"/>
              <a:t>Meeting Agenda</a:t>
            </a:r>
          </a:p>
        </p:txBody>
      </p:sp>
      <p:sp>
        <p:nvSpPr>
          <p:cNvPr id="2" name="Content Placeholder 1">
            <a:extLst>
              <a:ext uri="{FF2B5EF4-FFF2-40B4-BE49-F238E27FC236}">
                <a16:creationId xmlns:a16="http://schemas.microsoft.com/office/drawing/2014/main" id="{E8D24DF1-7160-D35C-D3E0-CB9ACEC57D02}"/>
              </a:ext>
            </a:extLst>
          </p:cNvPr>
          <p:cNvSpPr>
            <a:spLocks noGrp="1"/>
          </p:cNvSpPr>
          <p:nvPr>
            <p:ph idx="1"/>
          </p:nvPr>
        </p:nvSpPr>
        <p:spPr/>
        <p:txBody>
          <a:bodyPr vert="horz" lIns="91440" tIns="45720" rIns="91440" bIns="45720" rtlCol="0" anchor="t">
            <a:normAutofit/>
          </a:bodyPr>
          <a:lstStyle/>
          <a:p>
            <a:r>
              <a:rPr lang="en-US">
                <a:latin typeface="Roboto"/>
                <a:ea typeface="Roboto"/>
                <a:cs typeface="Roboto"/>
              </a:rPr>
              <a:t>1:00 p.m - 1:50.: </a:t>
            </a:r>
            <a:endParaRPr lang="en-US"/>
          </a:p>
          <a:p>
            <a:pPr lvl="1"/>
            <a:r>
              <a:rPr lang="en-US">
                <a:latin typeface="Roboto"/>
                <a:ea typeface="Roboto"/>
                <a:cs typeface="Roboto"/>
              </a:rPr>
              <a:t>Welcome, Call to Order, Order of Business</a:t>
            </a:r>
            <a:endParaRPr lang="en-US">
              <a:cs typeface="Roboto"/>
            </a:endParaRPr>
          </a:p>
          <a:p>
            <a:pPr lvl="1"/>
            <a:r>
              <a:rPr lang="en-US">
                <a:latin typeface="Roboto"/>
                <a:ea typeface="Roboto"/>
                <a:cs typeface="Roboto"/>
              </a:rPr>
              <a:t> ODGA Mission and Statutory Framework</a:t>
            </a:r>
          </a:p>
          <a:p>
            <a:pPr lvl="1"/>
            <a:r>
              <a:rPr lang="en-US">
                <a:latin typeface="Roboto"/>
                <a:ea typeface="Roboto"/>
                <a:cs typeface="Roboto"/>
              </a:rPr>
              <a:t> Current State of Commonwealth Data Governance</a:t>
            </a:r>
          </a:p>
          <a:p>
            <a:r>
              <a:rPr lang="en-US">
                <a:latin typeface="Roboto"/>
                <a:ea typeface="Roboto"/>
                <a:cs typeface="Roboto"/>
              </a:rPr>
              <a:t>1:55 p.m.: Break</a:t>
            </a:r>
          </a:p>
          <a:p>
            <a:r>
              <a:rPr lang="en-US">
                <a:latin typeface="Roboto"/>
                <a:ea typeface="Roboto"/>
                <a:cs typeface="Roboto"/>
              </a:rPr>
              <a:t>2:00 p.m - 2:50: </a:t>
            </a:r>
          </a:p>
          <a:p>
            <a:pPr lvl="1"/>
            <a:r>
              <a:rPr lang="en-US">
                <a:latin typeface="Roboto"/>
                <a:ea typeface="Roboto"/>
                <a:cs typeface="Roboto"/>
              </a:rPr>
              <a:t>Board Member Expectations and Operating Procedures</a:t>
            </a:r>
            <a:endParaRPr lang="en-US">
              <a:cs typeface="Roboto"/>
            </a:endParaRPr>
          </a:p>
          <a:p>
            <a:pPr lvl="1"/>
            <a:r>
              <a:rPr lang="en-US">
                <a:latin typeface="Roboto"/>
                <a:ea typeface="Roboto"/>
                <a:cs typeface="Roboto"/>
              </a:rPr>
              <a:t> Strategic Priorities for the Current Administration</a:t>
            </a:r>
          </a:p>
          <a:p>
            <a:pPr lvl="1"/>
            <a:r>
              <a:rPr lang="en-US">
                <a:latin typeface="Roboto"/>
                <a:ea typeface="Roboto"/>
                <a:cs typeface="Roboto"/>
              </a:rPr>
              <a:t> Agency Data and Analytics Landscape</a:t>
            </a:r>
          </a:p>
          <a:p>
            <a:r>
              <a:rPr lang="en-US">
                <a:latin typeface="Roboto"/>
                <a:ea typeface="Roboto"/>
                <a:cs typeface="Roboto"/>
              </a:rPr>
              <a:t>2:55 p.m.: Next Steps, Member/Public Comment</a:t>
            </a:r>
          </a:p>
        </p:txBody>
      </p:sp>
      <p:sp>
        <p:nvSpPr>
          <p:cNvPr id="4" name="Slide Number Placeholder 3">
            <a:extLst>
              <a:ext uri="{FF2B5EF4-FFF2-40B4-BE49-F238E27FC236}">
                <a16:creationId xmlns:a16="http://schemas.microsoft.com/office/drawing/2014/main" id="{73A11B04-CD4F-46CA-CD4D-A059776532D1}"/>
              </a:ext>
            </a:extLst>
          </p:cNvPr>
          <p:cNvSpPr>
            <a:spLocks noGrp="1"/>
          </p:cNvSpPr>
          <p:nvPr>
            <p:ph type="sldNum" sz="quarter" idx="10"/>
          </p:nvPr>
        </p:nvSpPr>
        <p:spPr/>
        <p:txBody>
          <a:bodyPr/>
          <a:lstStyle/>
          <a:p>
            <a:fld id="{7A3832A0-79CF-4AB2-A86D-F6819D2BCBA5}" type="slidenum">
              <a:rPr lang="en-US" smtClean="0"/>
              <a:pPr/>
              <a:t>2</a:t>
            </a:fld>
            <a:endParaRPr lang="en-US"/>
          </a:p>
        </p:txBody>
      </p:sp>
    </p:spTree>
    <p:extLst>
      <p:ext uri="{BB962C8B-B14F-4D97-AF65-F5344CB8AC3E}">
        <p14:creationId xmlns:p14="http://schemas.microsoft.com/office/powerpoint/2010/main" val="2725836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FECEA-D3BB-0CBB-95EB-6A968FBF134A}"/>
              </a:ext>
            </a:extLst>
          </p:cNvPr>
          <p:cNvSpPr>
            <a:spLocks noGrp="1"/>
          </p:cNvSpPr>
          <p:nvPr>
            <p:ph type="title"/>
          </p:nvPr>
        </p:nvSpPr>
        <p:spPr/>
        <p:txBody>
          <a:bodyPr/>
          <a:lstStyle/>
          <a:p>
            <a:r>
              <a:rPr lang="en-US"/>
              <a:t>Key Changes pt 2</a:t>
            </a:r>
          </a:p>
        </p:txBody>
      </p:sp>
      <p:sp>
        <p:nvSpPr>
          <p:cNvPr id="4" name="Slide Number Placeholder 3">
            <a:extLst>
              <a:ext uri="{FF2B5EF4-FFF2-40B4-BE49-F238E27FC236}">
                <a16:creationId xmlns:a16="http://schemas.microsoft.com/office/drawing/2014/main" id="{05D405AA-4AD2-7DD3-73D8-F6DA7C96DA73}"/>
              </a:ext>
            </a:extLst>
          </p:cNvPr>
          <p:cNvSpPr>
            <a:spLocks noGrp="1"/>
          </p:cNvSpPr>
          <p:nvPr>
            <p:ph type="sldNum" sz="quarter" idx="10"/>
          </p:nvPr>
        </p:nvSpPr>
        <p:spPr/>
        <p:txBody>
          <a:bodyPr/>
          <a:lstStyle/>
          <a:p>
            <a:fld id="{7A3832A0-79CF-4AB2-A86D-F6819D2BCBA5}" type="slidenum">
              <a:rPr lang="en-US" smtClean="0"/>
              <a:pPr/>
              <a:t>20</a:t>
            </a:fld>
            <a:endParaRPr lang="en-US"/>
          </a:p>
        </p:txBody>
      </p:sp>
      <p:graphicFrame>
        <p:nvGraphicFramePr>
          <p:cNvPr id="5" name="Table 4">
            <a:extLst>
              <a:ext uri="{FF2B5EF4-FFF2-40B4-BE49-F238E27FC236}">
                <a16:creationId xmlns:a16="http://schemas.microsoft.com/office/drawing/2014/main" id="{EB433D3F-E911-CFFB-230A-6417D212CFE9}"/>
              </a:ext>
            </a:extLst>
          </p:cNvPr>
          <p:cNvGraphicFramePr>
            <a:graphicFrameLocks noGrp="1"/>
          </p:cNvGraphicFramePr>
          <p:nvPr>
            <p:extLst>
              <p:ext uri="{D42A27DB-BD31-4B8C-83A1-F6EECF244321}">
                <p14:modId xmlns:p14="http://schemas.microsoft.com/office/powerpoint/2010/main" val="309962741"/>
              </p:ext>
            </p:extLst>
          </p:nvPr>
        </p:nvGraphicFramePr>
        <p:xfrm>
          <a:off x="553439" y="970670"/>
          <a:ext cx="7898606" cy="3389128"/>
        </p:xfrm>
        <a:graphic>
          <a:graphicData uri="http://schemas.openxmlformats.org/drawingml/2006/table">
            <a:tbl>
              <a:tblPr firstRow="1"/>
              <a:tblGrid>
                <a:gridCol w="1829151">
                  <a:extLst>
                    <a:ext uri="{9D8B030D-6E8A-4147-A177-3AD203B41FA5}">
                      <a16:colId xmlns:a16="http://schemas.microsoft.com/office/drawing/2014/main" val="1241210589"/>
                    </a:ext>
                  </a:extLst>
                </a:gridCol>
                <a:gridCol w="2852852">
                  <a:extLst>
                    <a:ext uri="{9D8B030D-6E8A-4147-A177-3AD203B41FA5}">
                      <a16:colId xmlns:a16="http://schemas.microsoft.com/office/drawing/2014/main" val="828210527"/>
                    </a:ext>
                  </a:extLst>
                </a:gridCol>
                <a:gridCol w="3216603">
                  <a:extLst>
                    <a:ext uri="{9D8B030D-6E8A-4147-A177-3AD203B41FA5}">
                      <a16:colId xmlns:a16="http://schemas.microsoft.com/office/drawing/2014/main" val="4102763430"/>
                    </a:ext>
                  </a:extLst>
                </a:gridCol>
              </a:tblGrid>
              <a:tr h="203982">
                <a:tc>
                  <a:txBody>
                    <a:bodyPr/>
                    <a:lstStyle/>
                    <a:p>
                      <a:pPr>
                        <a:buNone/>
                      </a:pPr>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Feature</a:t>
                      </a:r>
                    </a:p>
                  </a:txBody>
                  <a:tcPr marL="31941" marR="31941" marT="15971" marB="15971" anchor="ctr">
                    <a:solidFill>
                      <a:schemeClr val="tx1"/>
                    </a:solidFill>
                  </a:tcPr>
                </a:tc>
                <a:tc>
                  <a:txBody>
                    <a:bodyPr/>
                    <a:lstStyle/>
                    <a:p>
                      <a:pPr>
                        <a:buNone/>
                      </a:pPr>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Old Version (Word Doc)</a:t>
                      </a:r>
                    </a:p>
                  </a:txBody>
                  <a:tcPr marL="31941" marR="31941" marT="15971" marB="15971" anchor="ctr">
                    <a:solidFill>
                      <a:schemeClr val="tx1"/>
                    </a:solidFill>
                  </a:tcPr>
                </a:tc>
                <a:tc>
                  <a:txBody>
                    <a:bodyPr/>
                    <a:lstStyle/>
                    <a:p>
                      <a:pPr>
                        <a:buNone/>
                      </a:pPr>
                      <a:r>
                        <a:rPr lang="en-US" sz="1600" b="1">
                          <a:solidFill>
                            <a:schemeClr val="bg1"/>
                          </a:solidFill>
                          <a:latin typeface="Roboto" panose="02000000000000000000" pitchFamily="2" charset="0"/>
                          <a:ea typeface="Roboto" panose="02000000000000000000" pitchFamily="2" charset="0"/>
                          <a:cs typeface="Roboto" panose="02000000000000000000" pitchFamily="2" charset="0"/>
                        </a:rPr>
                        <a:t>New Version (HB 1161)</a:t>
                      </a:r>
                    </a:p>
                  </a:txBody>
                  <a:tcPr marL="31941" marR="31941" marT="15971" marB="15971" anchor="ctr">
                    <a:solidFill>
                      <a:schemeClr val="tx1"/>
                    </a:solidFill>
                  </a:tcPr>
                </a:tc>
                <a:extLst>
                  <a:ext uri="{0D108BD9-81ED-4DB2-BD59-A6C34878D82A}">
                    <a16:rowId xmlns:a16="http://schemas.microsoft.com/office/drawing/2014/main" val="2293419316"/>
                  </a:ext>
                </a:extLst>
              </a:tr>
              <a:tr h="763461">
                <a:tc>
                  <a:txBody>
                    <a:bodyPr/>
                    <a:lstStyle/>
                    <a:p>
                      <a:pPr>
                        <a:buNone/>
                      </a:pPr>
                      <a:r>
                        <a:rPr lang="en-US" sz="1800" b="1">
                          <a:latin typeface="Roboto" panose="02000000000000000000" pitchFamily="2" charset="0"/>
                          <a:ea typeface="Roboto" panose="02000000000000000000" pitchFamily="2" charset="0"/>
                          <a:cs typeface="Roboto" panose="02000000000000000000" pitchFamily="2" charset="0"/>
                        </a:rPr>
                        <a:t>Dissemination Rules</a:t>
                      </a:r>
                    </a:p>
                  </a:txBody>
                  <a:tcPr marL="31941" marR="31941" marT="15971" marB="15971" anchor="ctr"/>
                </a:tc>
                <a:tc>
                  <a:txBody>
                    <a:bodyPr/>
                    <a:lstStyle/>
                    <a:p>
                      <a:pPr>
                        <a:buNone/>
                      </a:pPr>
                      <a:r>
                        <a:rPr lang="en-US" sz="1800">
                          <a:latin typeface="Roboto" panose="02000000000000000000" pitchFamily="2" charset="0"/>
                          <a:ea typeface="Roboto" panose="02000000000000000000" pitchFamily="2" charset="0"/>
                          <a:cs typeface="Roboto" panose="02000000000000000000" pitchFamily="2" charset="0"/>
                        </a:rPr>
                        <a:t>Broad authority to disseminate to accomplish a "proper purpose." </a:t>
                      </a:r>
                    </a:p>
                  </a:txBody>
                  <a:tcPr marL="31941" marR="31941" marT="15971" marB="15971" anchor="ctr"/>
                </a:tc>
                <a:tc>
                  <a:txBody>
                    <a:bodyPr/>
                    <a:lstStyle/>
                    <a:p>
                      <a:pPr>
                        <a:buNone/>
                      </a:pPr>
                      <a:r>
                        <a:rPr lang="en-US" sz="1800">
                          <a:latin typeface="Roboto" panose="02000000000000000000" pitchFamily="2" charset="0"/>
                          <a:ea typeface="Roboto" panose="02000000000000000000" pitchFamily="2" charset="0"/>
                          <a:cs typeface="Roboto" panose="02000000000000000000" pitchFamily="2" charset="0"/>
                        </a:rPr>
                        <a:t>Limits dissemination to six specific scenarios, such as legal compliance, state/federal program administration, or explicit data subject consent. </a:t>
                      </a:r>
                    </a:p>
                  </a:txBody>
                  <a:tcPr marL="31941" marR="31941" marT="15971" marB="15971" anchor="ctr"/>
                </a:tc>
                <a:extLst>
                  <a:ext uri="{0D108BD9-81ED-4DB2-BD59-A6C34878D82A}">
                    <a16:rowId xmlns:a16="http://schemas.microsoft.com/office/drawing/2014/main" val="1021128480"/>
                  </a:ext>
                </a:extLst>
              </a:tr>
              <a:tr h="511062">
                <a:tc>
                  <a:txBody>
                    <a:bodyPr/>
                    <a:lstStyle/>
                    <a:p>
                      <a:pPr>
                        <a:buNone/>
                      </a:pPr>
                      <a:r>
                        <a:rPr lang="en-US" sz="1800" b="1">
                          <a:latin typeface="Roboto" panose="02000000000000000000" pitchFamily="2" charset="0"/>
                          <a:ea typeface="Roboto" panose="02000000000000000000" pitchFamily="2" charset="0"/>
                          <a:cs typeface="Roboto" panose="02000000000000000000" pitchFamily="2" charset="0"/>
                        </a:rPr>
                        <a:t>Restrictions</a:t>
                      </a:r>
                    </a:p>
                  </a:txBody>
                  <a:tcPr marL="31941" marR="31941" marT="15971" marB="15971" anchor="ctr"/>
                </a:tc>
                <a:tc>
                  <a:txBody>
                    <a:bodyPr/>
                    <a:lstStyle/>
                    <a:p>
                      <a:pPr>
                        <a:buNone/>
                      </a:pPr>
                      <a:endParaRPr lang="en-US" sz="1800">
                        <a:latin typeface="Roboto" panose="02000000000000000000" pitchFamily="2" charset="0"/>
                        <a:ea typeface="Roboto" panose="02000000000000000000" pitchFamily="2" charset="0"/>
                        <a:cs typeface="Roboto" panose="02000000000000000000" pitchFamily="2" charset="0"/>
                      </a:endParaRPr>
                    </a:p>
                  </a:txBody>
                  <a:tcPr marL="31941" marR="31941" marT="15971" marB="15971" anchor="ctr"/>
                </a:tc>
                <a:tc>
                  <a:txBody>
                    <a:bodyPr/>
                    <a:lstStyle/>
                    <a:p>
                      <a:pPr>
                        <a:buNone/>
                      </a:pPr>
                      <a:r>
                        <a:rPr lang="en-US" sz="1800">
                          <a:latin typeface="Roboto" panose="02000000000000000000" pitchFamily="2" charset="0"/>
                          <a:ea typeface="Roboto" panose="02000000000000000000" pitchFamily="2" charset="0"/>
                          <a:cs typeface="Roboto" panose="02000000000000000000" pitchFamily="2" charset="0"/>
                        </a:rPr>
                        <a:t>Adds a general ban on selling personal information. </a:t>
                      </a:r>
                    </a:p>
                  </a:txBody>
                  <a:tcPr marL="31941" marR="31941" marT="15971" marB="15971" anchor="ctr"/>
                </a:tc>
                <a:extLst>
                  <a:ext uri="{0D108BD9-81ED-4DB2-BD59-A6C34878D82A}">
                    <a16:rowId xmlns:a16="http://schemas.microsoft.com/office/drawing/2014/main" val="517450051"/>
                  </a:ext>
                </a:extLst>
              </a:tr>
              <a:tr h="580581">
                <a:tc>
                  <a:txBody>
                    <a:bodyPr/>
                    <a:lstStyle/>
                    <a:p>
                      <a:pPr>
                        <a:buNone/>
                      </a:pPr>
                      <a:r>
                        <a:rPr lang="en-US" sz="1800" b="1">
                          <a:latin typeface="Roboto" panose="02000000000000000000" pitchFamily="2" charset="0"/>
                          <a:ea typeface="Roboto" panose="02000000000000000000" pitchFamily="2" charset="0"/>
                          <a:cs typeface="Roboto" panose="02000000000000000000" pitchFamily="2" charset="0"/>
                        </a:rPr>
                        <a:t>Civil Penalties (Willful)</a:t>
                      </a:r>
                    </a:p>
                  </a:txBody>
                  <a:tcPr marL="31941" marR="31941" marT="15971" marB="15971" anchor="ctr"/>
                </a:tc>
                <a:tc>
                  <a:txBody>
                    <a:bodyPr/>
                    <a:lstStyle/>
                    <a:p>
                      <a:pPr>
                        <a:buNone/>
                      </a:pPr>
                      <a:r>
                        <a:rPr lang="en-US" sz="1800">
                          <a:latin typeface="Roboto" panose="02000000000000000000" pitchFamily="2" charset="0"/>
                          <a:ea typeface="Roboto" panose="02000000000000000000" pitchFamily="2" charset="0"/>
                          <a:cs typeface="Roboto" panose="02000000000000000000" pitchFamily="2" charset="0"/>
                        </a:rPr>
                        <a:t>$250 to $1,000 for first violation by an officer or agency. </a:t>
                      </a:r>
                    </a:p>
                  </a:txBody>
                  <a:tcPr marL="31941" marR="31941" marT="15971" marB="15971" anchor="ctr"/>
                </a:tc>
                <a:tc>
                  <a:txBody>
                    <a:bodyPr/>
                    <a:lstStyle/>
                    <a:p>
                      <a:pPr>
                        <a:buNone/>
                      </a:pPr>
                      <a:r>
                        <a:rPr lang="en-US" sz="1800">
                          <a:latin typeface="Roboto" panose="02000000000000000000" pitchFamily="2" charset="0"/>
                          <a:ea typeface="Roboto" panose="02000000000000000000" pitchFamily="2" charset="0"/>
                          <a:cs typeface="Roboto" panose="02000000000000000000" pitchFamily="2" charset="0"/>
                        </a:rPr>
                        <a:t>Increases individual penalties to $500 to $2,500 for certain violations, while maintaining original agency caps.</a:t>
                      </a:r>
                    </a:p>
                  </a:txBody>
                  <a:tcPr marL="31941" marR="31941" marT="15971" marB="15971" anchor="ctr"/>
                </a:tc>
                <a:extLst>
                  <a:ext uri="{0D108BD9-81ED-4DB2-BD59-A6C34878D82A}">
                    <a16:rowId xmlns:a16="http://schemas.microsoft.com/office/drawing/2014/main" val="2812901695"/>
                  </a:ext>
                </a:extLst>
              </a:tr>
            </a:tbl>
          </a:graphicData>
        </a:graphic>
      </p:graphicFrame>
    </p:spTree>
    <p:extLst>
      <p:ext uri="{BB962C8B-B14F-4D97-AF65-F5344CB8AC3E}">
        <p14:creationId xmlns:p14="http://schemas.microsoft.com/office/powerpoint/2010/main" val="57378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C844AA-C85C-2E19-69CA-6E5E99A563AF}"/>
              </a:ext>
            </a:extLst>
          </p:cNvPr>
          <p:cNvSpPr>
            <a:spLocks noGrp="1"/>
          </p:cNvSpPr>
          <p:nvPr>
            <p:ph type="title"/>
          </p:nvPr>
        </p:nvSpPr>
        <p:spPr/>
        <p:txBody>
          <a:bodyPr/>
          <a:lstStyle/>
          <a:p>
            <a:r>
              <a:rPr lang="en-US"/>
              <a:t>Compliance and Increased Penalties</a:t>
            </a:r>
          </a:p>
        </p:txBody>
      </p:sp>
      <p:sp>
        <p:nvSpPr>
          <p:cNvPr id="4" name="Slide Number Placeholder 3">
            <a:extLst>
              <a:ext uri="{FF2B5EF4-FFF2-40B4-BE49-F238E27FC236}">
                <a16:creationId xmlns:a16="http://schemas.microsoft.com/office/drawing/2014/main" id="{E051689E-4104-C242-22B4-DBC0849B5A87}"/>
              </a:ext>
            </a:extLst>
          </p:cNvPr>
          <p:cNvSpPr>
            <a:spLocks noGrp="1"/>
          </p:cNvSpPr>
          <p:nvPr>
            <p:ph type="sldNum" sz="quarter" idx="10"/>
          </p:nvPr>
        </p:nvSpPr>
        <p:spPr/>
        <p:txBody>
          <a:bodyPr/>
          <a:lstStyle/>
          <a:p>
            <a:pPr defTabSz="685800"/>
            <a:fld id="{7A3832A0-79CF-4AB2-A86D-F6819D2BCBA5}" type="slidenum">
              <a:rPr lang="en-US">
                <a:solidFill>
                  <a:prstClr val="white"/>
                </a:solidFill>
              </a:rPr>
              <a:pPr defTabSz="685800"/>
              <a:t>21</a:t>
            </a:fld>
            <a:endParaRPr lang="en-US">
              <a:solidFill>
                <a:prstClr val="white"/>
              </a:solidFill>
            </a:endParaRPr>
          </a:p>
        </p:txBody>
      </p:sp>
      <p:sp>
        <p:nvSpPr>
          <p:cNvPr id="5" name="Rectangle 1">
            <a:extLst>
              <a:ext uri="{FF2B5EF4-FFF2-40B4-BE49-F238E27FC236}">
                <a16:creationId xmlns:a16="http://schemas.microsoft.com/office/drawing/2014/main" id="{D18AC982-5573-9D2A-C352-B94069D8BBA5}"/>
              </a:ext>
            </a:extLst>
          </p:cNvPr>
          <p:cNvSpPr>
            <a:spLocks noGrp="1" noChangeArrowheads="1"/>
          </p:cNvSpPr>
          <p:nvPr>
            <p:ph idx="1"/>
          </p:nvPr>
        </p:nvSpPr>
        <p:spPr bwMode="auto">
          <a:xfrm>
            <a:off x="731043" y="827696"/>
            <a:ext cx="7864317" cy="287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eaLnBrk="0" fontAlgn="base" hangingPunct="0">
              <a:lnSpc>
                <a:spcPct val="100000"/>
              </a:lnSpc>
              <a:spcBef>
                <a:spcPts val="450"/>
              </a:spcBef>
              <a:spcAft>
                <a:spcPts val="450"/>
              </a:spcAft>
              <a:buClrTx/>
            </a:pPr>
            <a:r>
              <a:rPr lang="en-US" altLang="en-US" sz="1800">
                <a:latin typeface="Arial" panose="020B0604020202020204" pitchFamily="34" charset="0"/>
              </a:rPr>
              <a:t>Higher Stakes</a:t>
            </a:r>
            <a:r>
              <a:rPr lang="en-US" altLang="en-US" sz="1800" b="0">
                <a:latin typeface="Arial" panose="020B0604020202020204" pitchFamily="34" charset="0"/>
              </a:rPr>
              <a:t>: Penalties for willful and knowing violations by public officers have increased. </a:t>
            </a:r>
          </a:p>
          <a:p>
            <a:pPr eaLnBrk="0" fontAlgn="base" hangingPunct="0">
              <a:lnSpc>
                <a:spcPct val="100000"/>
              </a:lnSpc>
              <a:spcBef>
                <a:spcPts val="450"/>
              </a:spcBef>
              <a:spcAft>
                <a:spcPts val="450"/>
              </a:spcAft>
              <a:buClrTx/>
            </a:pPr>
            <a:r>
              <a:rPr lang="en-US" altLang="en-US" sz="1800">
                <a:latin typeface="Arial" panose="020B0604020202020204" pitchFamily="34" charset="0"/>
              </a:rPr>
              <a:t>Individual Liability</a:t>
            </a:r>
            <a:r>
              <a:rPr lang="en-US" altLang="en-US" sz="1800" b="0">
                <a:latin typeface="Arial" panose="020B0604020202020204" pitchFamily="34" charset="0"/>
              </a:rPr>
              <a:t>: A first-time violation for certain sections can result in a civil penalty of $500 to $2,500 (up from the previous $250 minimum). </a:t>
            </a:r>
          </a:p>
          <a:p>
            <a:pPr eaLnBrk="0" fontAlgn="base" hangingPunct="0">
              <a:lnSpc>
                <a:spcPct val="100000"/>
              </a:lnSpc>
              <a:spcBef>
                <a:spcPts val="450"/>
              </a:spcBef>
              <a:spcAft>
                <a:spcPts val="450"/>
              </a:spcAft>
              <a:buClrTx/>
            </a:pPr>
            <a:r>
              <a:rPr lang="en-US" sz="1800">
                <a:solidFill>
                  <a:srgbClr val="2D3E50"/>
                </a:solidFill>
              </a:rPr>
              <a:t>Applies to: </a:t>
            </a:r>
            <a:r>
              <a:rPr lang="en-US" sz="1800" b="0">
                <a:solidFill>
                  <a:srgbClr val="2D3E50"/>
                </a:solidFill>
              </a:rPr>
              <a:t>Individual public officers, appointees, or employees for willful and knowing violations or the agency itself (as an entity) for systemic violations</a:t>
            </a:r>
            <a:endParaRPr lang="en-US" sz="1800" b="0"/>
          </a:p>
          <a:p>
            <a:pPr eaLnBrk="0" fontAlgn="base" hangingPunct="0">
              <a:lnSpc>
                <a:spcPct val="100000"/>
              </a:lnSpc>
              <a:spcBef>
                <a:spcPts val="450"/>
              </a:spcBef>
              <a:spcAft>
                <a:spcPts val="450"/>
              </a:spcAft>
              <a:buClrTx/>
            </a:pPr>
            <a:endParaRPr lang="en-US" sz="1350" b="0"/>
          </a:p>
          <a:p>
            <a:pPr eaLnBrk="0" fontAlgn="base" hangingPunct="0">
              <a:lnSpc>
                <a:spcPct val="100000"/>
              </a:lnSpc>
              <a:spcBef>
                <a:spcPct val="0"/>
              </a:spcBef>
              <a:spcAft>
                <a:spcPct val="0"/>
              </a:spcAft>
              <a:buClrTx/>
            </a:pPr>
            <a:endParaRPr lang="en-US" altLang="en-US" sz="1350" b="0">
              <a:latin typeface="Arial" panose="020B0604020202020204" pitchFamily="34" charset="0"/>
            </a:endParaRPr>
          </a:p>
        </p:txBody>
      </p:sp>
    </p:spTree>
    <p:extLst>
      <p:ext uri="{BB962C8B-B14F-4D97-AF65-F5344CB8AC3E}">
        <p14:creationId xmlns:p14="http://schemas.microsoft.com/office/powerpoint/2010/main" val="827799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EBE3B-4493-BD77-6901-8B1012E4F3BC}"/>
              </a:ext>
            </a:extLst>
          </p:cNvPr>
          <p:cNvSpPr>
            <a:spLocks noGrp="1"/>
          </p:cNvSpPr>
          <p:nvPr>
            <p:ph type="title"/>
          </p:nvPr>
        </p:nvSpPr>
        <p:spPr/>
        <p:txBody>
          <a:bodyPr/>
          <a:lstStyle/>
          <a:p>
            <a:r>
              <a:rPr lang="en-US"/>
              <a:t>Recommended Agency Actions</a:t>
            </a:r>
          </a:p>
        </p:txBody>
      </p:sp>
      <p:sp>
        <p:nvSpPr>
          <p:cNvPr id="5" name="Rectangle: Rounded Corners 4">
            <a:extLst>
              <a:ext uri="{FF2B5EF4-FFF2-40B4-BE49-F238E27FC236}">
                <a16:creationId xmlns:a16="http://schemas.microsoft.com/office/drawing/2014/main" id="{F8A480EF-85A1-110F-D412-1E3109880FDB}"/>
              </a:ext>
            </a:extLst>
          </p:cNvPr>
          <p:cNvSpPr/>
          <p:nvPr/>
        </p:nvSpPr>
        <p:spPr>
          <a:xfrm>
            <a:off x="558312" y="887824"/>
            <a:ext cx="7945608" cy="13278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t>Review Federal Data Sharing</a:t>
            </a:r>
          </a:p>
          <a:p>
            <a:pPr marL="285750" indent="-285750">
              <a:buFont typeface="Arial" panose="020B0604020202020204" pitchFamily="34" charset="0"/>
              <a:buChar char="•"/>
            </a:pPr>
            <a:r>
              <a:rPr lang="en-US"/>
              <a:t>Audit current federal data sharing agreements</a:t>
            </a:r>
          </a:p>
          <a:p>
            <a:pPr marL="285750" indent="-285750">
              <a:buFont typeface="Arial" panose="020B0604020202020204" pitchFamily="34" charset="0"/>
              <a:buChar char="•"/>
            </a:pPr>
            <a:r>
              <a:rPr lang="en-US"/>
              <a:t>Identify any flows involving religious, national origin, or ethnicity data </a:t>
            </a:r>
          </a:p>
          <a:p>
            <a:pPr marL="285750" indent="-285750">
              <a:buFont typeface="Arial" panose="020B0604020202020204" pitchFamily="34" charset="0"/>
              <a:buChar char="•"/>
            </a:pPr>
            <a:r>
              <a:rPr lang="en-US"/>
              <a:t>Document legal basis for sharing each relationship</a:t>
            </a:r>
          </a:p>
        </p:txBody>
      </p:sp>
      <p:sp>
        <p:nvSpPr>
          <p:cNvPr id="7" name="Rectangle: Rounded Corners 6">
            <a:extLst>
              <a:ext uri="{FF2B5EF4-FFF2-40B4-BE49-F238E27FC236}">
                <a16:creationId xmlns:a16="http://schemas.microsoft.com/office/drawing/2014/main" id="{AC362655-747C-64DE-0D34-8DF5044A6A21}"/>
              </a:ext>
            </a:extLst>
          </p:cNvPr>
          <p:cNvSpPr/>
          <p:nvPr/>
        </p:nvSpPr>
        <p:spPr>
          <a:xfrm>
            <a:off x="6710289" y="998806"/>
            <a:ext cx="1575582" cy="3727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HIGH</a:t>
            </a:r>
          </a:p>
        </p:txBody>
      </p:sp>
      <p:sp>
        <p:nvSpPr>
          <p:cNvPr id="6" name="Rectangle: Rounded Corners 5">
            <a:extLst>
              <a:ext uri="{FF2B5EF4-FFF2-40B4-BE49-F238E27FC236}">
                <a16:creationId xmlns:a16="http://schemas.microsoft.com/office/drawing/2014/main" id="{B85BD563-125F-2764-A41B-79E6AD2477C3}"/>
              </a:ext>
            </a:extLst>
          </p:cNvPr>
          <p:cNvSpPr/>
          <p:nvPr/>
        </p:nvSpPr>
        <p:spPr>
          <a:xfrm>
            <a:off x="558312" y="2361415"/>
            <a:ext cx="7945608" cy="13278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t>Update Consent Mechanisms</a:t>
            </a:r>
          </a:p>
          <a:p>
            <a:pPr marL="285750" indent="-285750">
              <a:buFont typeface="Arial" panose="020B0604020202020204" pitchFamily="34" charset="0"/>
              <a:buChar char="•"/>
            </a:pPr>
            <a:r>
              <a:rPr lang="en-US"/>
              <a:t>Review data collection and sharing consent forms</a:t>
            </a:r>
          </a:p>
          <a:p>
            <a:pPr marL="285750" indent="-285750">
              <a:buFont typeface="Arial" panose="020B0604020202020204" pitchFamily="34" charset="0"/>
              <a:buChar char="•"/>
            </a:pPr>
            <a:r>
              <a:rPr lang="en-US"/>
              <a:t>Ensure consent meets “clear affirmative act” standard</a:t>
            </a:r>
          </a:p>
          <a:p>
            <a:pPr marL="285750" indent="-285750">
              <a:buFont typeface="Arial" panose="020B0604020202020204" pitchFamily="34" charset="0"/>
              <a:buChar char="•"/>
            </a:pPr>
            <a:r>
              <a:rPr lang="en-US"/>
              <a:t>Update privacy notices and data sharing agreements</a:t>
            </a:r>
          </a:p>
        </p:txBody>
      </p:sp>
      <p:sp>
        <p:nvSpPr>
          <p:cNvPr id="8" name="Rectangle: Rounded Corners 7">
            <a:extLst>
              <a:ext uri="{FF2B5EF4-FFF2-40B4-BE49-F238E27FC236}">
                <a16:creationId xmlns:a16="http://schemas.microsoft.com/office/drawing/2014/main" id="{42168DDD-75D0-C9E7-F2DF-7C321BB20780}"/>
              </a:ext>
            </a:extLst>
          </p:cNvPr>
          <p:cNvSpPr/>
          <p:nvPr/>
        </p:nvSpPr>
        <p:spPr>
          <a:xfrm>
            <a:off x="6710289" y="2494477"/>
            <a:ext cx="1575582" cy="3727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HIGH</a:t>
            </a:r>
          </a:p>
        </p:txBody>
      </p:sp>
      <p:sp>
        <p:nvSpPr>
          <p:cNvPr id="4" name="Slide Number Placeholder 3">
            <a:extLst>
              <a:ext uri="{FF2B5EF4-FFF2-40B4-BE49-F238E27FC236}">
                <a16:creationId xmlns:a16="http://schemas.microsoft.com/office/drawing/2014/main" id="{FFA03A10-3F18-0D81-B395-11A618AD1123}"/>
              </a:ext>
            </a:extLst>
          </p:cNvPr>
          <p:cNvSpPr>
            <a:spLocks noGrp="1"/>
          </p:cNvSpPr>
          <p:nvPr>
            <p:ph type="sldNum" sz="quarter" idx="10"/>
          </p:nvPr>
        </p:nvSpPr>
        <p:spPr/>
        <p:txBody>
          <a:bodyPr/>
          <a:lstStyle/>
          <a:p>
            <a:fld id="{7A3832A0-79CF-4AB2-A86D-F6819D2BCBA5}" type="slidenum">
              <a:rPr lang="en-US" smtClean="0"/>
              <a:pPr/>
              <a:t>22</a:t>
            </a:fld>
            <a:endParaRPr lang="en-US"/>
          </a:p>
        </p:txBody>
      </p:sp>
    </p:spTree>
    <p:extLst>
      <p:ext uri="{BB962C8B-B14F-4D97-AF65-F5344CB8AC3E}">
        <p14:creationId xmlns:p14="http://schemas.microsoft.com/office/powerpoint/2010/main" val="224007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C562CF-43BA-4117-8345-C91109668DF6}"/>
              </a:ext>
            </a:extLst>
          </p:cNvPr>
          <p:cNvSpPr>
            <a:spLocks noGrp="1"/>
          </p:cNvSpPr>
          <p:nvPr>
            <p:ph type="title"/>
          </p:nvPr>
        </p:nvSpPr>
        <p:spPr/>
        <p:txBody>
          <a:bodyPr/>
          <a:lstStyle/>
          <a:p>
            <a:r>
              <a:rPr lang="en-US"/>
              <a:t>Recommended Agency Actions pt 2 </a:t>
            </a:r>
          </a:p>
        </p:txBody>
      </p:sp>
      <p:sp>
        <p:nvSpPr>
          <p:cNvPr id="4" name="Slide Number Placeholder 3">
            <a:extLst>
              <a:ext uri="{FF2B5EF4-FFF2-40B4-BE49-F238E27FC236}">
                <a16:creationId xmlns:a16="http://schemas.microsoft.com/office/drawing/2014/main" id="{6EE77CA6-4BD3-CDCE-148F-14CC029E7B59}"/>
              </a:ext>
            </a:extLst>
          </p:cNvPr>
          <p:cNvSpPr>
            <a:spLocks noGrp="1"/>
          </p:cNvSpPr>
          <p:nvPr>
            <p:ph type="sldNum" sz="quarter" idx="10"/>
          </p:nvPr>
        </p:nvSpPr>
        <p:spPr/>
        <p:txBody>
          <a:bodyPr/>
          <a:lstStyle/>
          <a:p>
            <a:fld id="{7A3832A0-79CF-4AB2-A86D-F6819D2BCBA5}" type="slidenum">
              <a:rPr lang="en-US" smtClean="0"/>
              <a:pPr/>
              <a:t>23</a:t>
            </a:fld>
            <a:endParaRPr lang="en-US"/>
          </a:p>
        </p:txBody>
      </p:sp>
      <p:sp>
        <p:nvSpPr>
          <p:cNvPr id="5" name="Rectangle: Rounded Corners 4">
            <a:extLst>
              <a:ext uri="{FF2B5EF4-FFF2-40B4-BE49-F238E27FC236}">
                <a16:creationId xmlns:a16="http://schemas.microsoft.com/office/drawing/2014/main" id="{F3E4CB1E-CAC1-CE22-5891-B074282899DD}"/>
              </a:ext>
            </a:extLst>
          </p:cNvPr>
          <p:cNvSpPr/>
          <p:nvPr/>
        </p:nvSpPr>
        <p:spPr>
          <a:xfrm>
            <a:off x="499404" y="1048037"/>
            <a:ext cx="7945608" cy="132783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t>Policy and Training Updates</a:t>
            </a:r>
          </a:p>
          <a:p>
            <a:pPr marL="285750" indent="-285750">
              <a:buFont typeface="Arial" panose="020B0604020202020204" pitchFamily="34" charset="0"/>
              <a:buChar char="•"/>
            </a:pPr>
            <a:r>
              <a:rPr lang="en-US"/>
              <a:t>Revise data governance policies to reflect new requirements</a:t>
            </a:r>
          </a:p>
          <a:p>
            <a:pPr marL="285750" indent="-285750">
              <a:buFont typeface="Arial" panose="020B0604020202020204" pitchFamily="34" charset="0"/>
              <a:buChar char="•"/>
            </a:pPr>
            <a:r>
              <a:rPr lang="en-US"/>
              <a:t> Train data stewards on consent vs. permission distinction</a:t>
            </a:r>
          </a:p>
          <a:p>
            <a:pPr marL="285750" indent="-285750">
              <a:buFont typeface="Arial" panose="020B0604020202020204" pitchFamily="34" charset="0"/>
              <a:buChar char="•"/>
            </a:pPr>
            <a:r>
              <a:rPr lang="en-US"/>
              <a:t>Update incident response procedures for potential violations</a:t>
            </a:r>
          </a:p>
        </p:txBody>
      </p:sp>
      <p:sp>
        <p:nvSpPr>
          <p:cNvPr id="6" name="Rectangle: Rounded Corners 5">
            <a:extLst>
              <a:ext uri="{FF2B5EF4-FFF2-40B4-BE49-F238E27FC236}">
                <a16:creationId xmlns:a16="http://schemas.microsoft.com/office/drawing/2014/main" id="{EAE310D3-E096-C399-0E97-1A640C0666DD}"/>
              </a:ext>
            </a:extLst>
          </p:cNvPr>
          <p:cNvSpPr/>
          <p:nvPr/>
        </p:nvSpPr>
        <p:spPr>
          <a:xfrm>
            <a:off x="6710289" y="1104314"/>
            <a:ext cx="1575582" cy="3727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MEDIUM</a:t>
            </a:r>
          </a:p>
        </p:txBody>
      </p:sp>
    </p:spTree>
    <p:extLst>
      <p:ext uri="{BB962C8B-B14F-4D97-AF65-F5344CB8AC3E}">
        <p14:creationId xmlns:p14="http://schemas.microsoft.com/office/powerpoint/2010/main" val="1228264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8A57-4D49-A817-1287-AB5A46932F9C}"/>
              </a:ext>
            </a:extLst>
          </p:cNvPr>
          <p:cNvSpPr>
            <a:spLocks noGrp="1"/>
          </p:cNvSpPr>
          <p:nvPr>
            <p:ph type="title"/>
          </p:nvPr>
        </p:nvSpPr>
        <p:spPr/>
        <p:txBody>
          <a:bodyPr>
            <a:normAutofit fontScale="90000"/>
          </a:bodyPr>
          <a:lstStyle/>
          <a:p>
            <a:r>
              <a:rPr lang="en-US"/>
              <a:t>Agency Updates</a:t>
            </a:r>
          </a:p>
        </p:txBody>
      </p:sp>
      <p:sp>
        <p:nvSpPr>
          <p:cNvPr id="3" name="Text Placeholder 2">
            <a:extLst>
              <a:ext uri="{FF2B5EF4-FFF2-40B4-BE49-F238E27FC236}">
                <a16:creationId xmlns:a16="http://schemas.microsoft.com/office/drawing/2014/main" id="{4BE64F81-48DD-58B9-4253-BB4B3A408A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1500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C183D7F6-B498-43B3-948B-1728B52AA6E4}">
                <adec:decorative xmlns:adec="http://schemas.microsoft.com/office/drawing/2017/decorative" val="1"/>
              </a:ext>
            </a:extLst>
          </p:cNvPr>
          <p:cNvSpPr/>
          <p:nvPr/>
        </p:nvSpPr>
        <p:spPr>
          <a:xfrm flipV="1">
            <a:off x="25" y="720443"/>
            <a:ext cx="8389650" cy="22029"/>
          </a:xfrm>
          <a:prstGeom prst="line">
            <a:avLst/>
          </a:prstGeom>
          <a:ln w="38100" cap="flat">
            <a:solidFill>
              <a:srgbClr val="EDB11F"/>
            </a:solidFill>
            <a:prstDash val="solid"/>
            <a:headEnd type="oval" w="lg" len="lg"/>
            <a:tailEnd type="oval" w="lg" len="lg"/>
          </a:ln>
        </p:spPr>
        <p:txBody>
          <a:bodyPr/>
          <a:lstStyle/>
          <a:p>
            <a:endParaRPr lang="en-US" sz="900"/>
          </a:p>
        </p:txBody>
      </p:sp>
      <p:sp>
        <p:nvSpPr>
          <p:cNvPr id="5" name="TextBox 5"/>
          <p:cNvSpPr txBox="1">
            <a:spLocks noGrp="1"/>
          </p:cNvSpPr>
          <p:nvPr>
            <p:ph type="title" idx="4294967295"/>
          </p:nvPr>
        </p:nvSpPr>
        <p:spPr>
          <a:xfrm>
            <a:off x="1447222" y="226068"/>
            <a:ext cx="7861887" cy="3513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012"/>
              </a:lnSpc>
              <a:spcBef>
                <a:spcPct val="0"/>
              </a:spcBef>
              <a:spcAft>
                <a:spcPts val="0"/>
              </a:spcAft>
              <a:buClrTx/>
              <a:buSzTx/>
              <a:buFontTx/>
              <a:buNone/>
              <a:tabLst/>
              <a:defRPr/>
            </a:pPr>
            <a:r>
              <a:rPr kumimoji="0" lang="en-US" sz="2151" b="0" i="0" u="none" strike="noStrike" kern="1200" cap="none" spc="0" normalizeH="0" baseline="0" noProof="0">
                <a:ln>
                  <a:noFill/>
                </a:ln>
                <a:solidFill>
                  <a:srgbClr val="173055"/>
                </a:solidFill>
                <a:effectLst/>
                <a:uLnTx/>
                <a:uFillTx/>
                <a:latin typeface="Montserrat Extra-Bold"/>
                <a:ea typeface="+mn-ea"/>
                <a:cs typeface="+mn-cs"/>
              </a:rPr>
              <a:t>DMAS Data Projects for Executive Data Board</a:t>
            </a:r>
          </a:p>
        </p:txBody>
      </p:sp>
      <p:graphicFrame>
        <p:nvGraphicFramePr>
          <p:cNvPr id="12" name="Table 12">
            <a:extLst>
              <a:ext uri="{FF2B5EF4-FFF2-40B4-BE49-F238E27FC236}">
                <a16:creationId xmlns:a16="http://schemas.microsoft.com/office/drawing/2014/main" id="{CE38F626-6FEB-46F1-0650-A7E639096013}"/>
              </a:ext>
            </a:extLst>
          </p:cNvPr>
          <p:cNvGraphicFramePr>
            <a:graphicFrameLocks noGrp="1"/>
          </p:cNvGraphicFramePr>
          <p:nvPr>
            <p:extLst>
              <p:ext uri="{D42A27DB-BD31-4B8C-83A1-F6EECF244321}">
                <p14:modId xmlns:p14="http://schemas.microsoft.com/office/powerpoint/2010/main" val="2125903003"/>
              </p:ext>
            </p:extLst>
          </p:nvPr>
        </p:nvGraphicFramePr>
        <p:xfrm>
          <a:off x="302217" y="721632"/>
          <a:ext cx="8476023" cy="3687700"/>
        </p:xfrm>
        <a:graphic>
          <a:graphicData uri="http://schemas.openxmlformats.org/drawingml/2006/table">
            <a:tbl>
              <a:tblPr firstRow="1" bandRow="1">
                <a:tableStyleId>{5940675A-B579-460E-94D1-54222C63F5DA}</a:tableStyleId>
              </a:tblPr>
              <a:tblGrid>
                <a:gridCol w="1797839">
                  <a:extLst>
                    <a:ext uri="{9D8B030D-6E8A-4147-A177-3AD203B41FA5}">
                      <a16:colId xmlns:a16="http://schemas.microsoft.com/office/drawing/2014/main" val="437234257"/>
                    </a:ext>
                  </a:extLst>
                </a:gridCol>
                <a:gridCol w="1345830">
                  <a:extLst>
                    <a:ext uri="{9D8B030D-6E8A-4147-A177-3AD203B41FA5}">
                      <a16:colId xmlns:a16="http://schemas.microsoft.com/office/drawing/2014/main" val="3464066248"/>
                    </a:ext>
                  </a:extLst>
                </a:gridCol>
                <a:gridCol w="1470272">
                  <a:extLst>
                    <a:ext uri="{9D8B030D-6E8A-4147-A177-3AD203B41FA5}">
                      <a16:colId xmlns:a16="http://schemas.microsoft.com/office/drawing/2014/main" val="4040415896"/>
                    </a:ext>
                  </a:extLst>
                </a:gridCol>
                <a:gridCol w="3862082">
                  <a:extLst>
                    <a:ext uri="{9D8B030D-6E8A-4147-A177-3AD203B41FA5}">
                      <a16:colId xmlns:a16="http://schemas.microsoft.com/office/drawing/2014/main" val="3152757902"/>
                    </a:ext>
                  </a:extLst>
                </a:gridCol>
              </a:tblGrid>
              <a:tr h="441580">
                <a:tc>
                  <a:txBody>
                    <a:bodyPr/>
                    <a:lstStyle/>
                    <a:p>
                      <a:r>
                        <a:rPr lang="en-US" sz="1400"/>
                        <a:t>Project Name </a:t>
                      </a:r>
                    </a:p>
                  </a:txBody>
                  <a:tcPr marL="45720" marR="45720" marT="22860" marB="22860"/>
                </a:tc>
                <a:tc>
                  <a:txBody>
                    <a:bodyPr/>
                    <a:lstStyle/>
                    <a:p>
                      <a:r>
                        <a:rPr lang="en-US" sz="1400"/>
                        <a:t>Due Date</a:t>
                      </a:r>
                    </a:p>
                  </a:txBody>
                  <a:tcPr marL="45720" marR="45720" marT="22860" marB="22860"/>
                </a:tc>
                <a:tc>
                  <a:txBody>
                    <a:bodyPr/>
                    <a:lstStyle/>
                    <a:p>
                      <a:r>
                        <a:rPr lang="en-US" sz="1400"/>
                        <a:t>Status</a:t>
                      </a:r>
                    </a:p>
                  </a:txBody>
                  <a:tcPr marL="45720" marR="45720" marT="22860" marB="22860"/>
                </a:tc>
                <a:tc>
                  <a:txBody>
                    <a:bodyPr/>
                    <a:lstStyle/>
                    <a:p>
                      <a:r>
                        <a:rPr lang="en-US" sz="1400"/>
                        <a:t>Comments</a:t>
                      </a:r>
                    </a:p>
                  </a:txBody>
                  <a:tcPr marL="45720" marR="45720" marT="22860" marB="22860"/>
                </a:tc>
                <a:extLst>
                  <a:ext uri="{0D108BD9-81ED-4DB2-BD59-A6C34878D82A}">
                    <a16:rowId xmlns:a16="http://schemas.microsoft.com/office/drawing/2014/main" val="3059776598"/>
                  </a:ext>
                </a:extLst>
              </a:tr>
              <a:tr h="1838146">
                <a:tc>
                  <a:txBody>
                    <a:bodyPr/>
                    <a:lstStyle/>
                    <a:p>
                      <a:r>
                        <a:rPr lang="en-US" sz="1400"/>
                        <a:t>Communicate and Implement Agency Data Strategy</a:t>
                      </a:r>
                    </a:p>
                  </a:txBody>
                  <a:tcPr marL="45720" marR="45720" marT="22860" marB="22860"/>
                </a:tc>
                <a:tc>
                  <a:txBody>
                    <a:bodyPr/>
                    <a:lstStyle/>
                    <a:p>
                      <a:r>
                        <a:rPr lang="en-US" sz="1400"/>
                        <a:t>December 2026</a:t>
                      </a:r>
                    </a:p>
                  </a:txBody>
                  <a:tcPr marL="45720" marR="45720" marT="22860" marB="22860"/>
                </a:tc>
                <a:tc>
                  <a:txBody>
                    <a:bodyPr/>
                    <a:lstStyle/>
                    <a:p>
                      <a:pPr marL="0" algn="l" defTabSz="914400" rtl="0" eaLnBrk="1" latinLnBrk="0" hangingPunct="1"/>
                      <a:r>
                        <a:rPr lang="en-US" sz="1400" kern="1200">
                          <a:solidFill>
                            <a:schemeClr val="dk1"/>
                          </a:solidFill>
                        </a:rPr>
                        <a:t>In Progress</a:t>
                      </a:r>
                      <a:endParaRPr lang="en-US" sz="1400" kern="1200">
                        <a:solidFill>
                          <a:schemeClr val="dk1"/>
                        </a:solidFill>
                        <a:latin typeface="+mn-lt"/>
                        <a:ea typeface="+mn-ea"/>
                        <a:cs typeface="+mn-cs"/>
                      </a:endParaRPr>
                    </a:p>
                  </a:txBody>
                  <a:tcPr marL="45720" marR="45720" marT="22860" marB="22860"/>
                </a:tc>
                <a:tc>
                  <a:txBody>
                    <a:bodyPr/>
                    <a:lstStyle/>
                    <a:p>
                      <a:pPr lvl="0"/>
                      <a:r>
                        <a:rPr lang="en-US" sz="1400" kern="1200">
                          <a:solidFill>
                            <a:schemeClr val="dk1"/>
                          </a:solidFill>
                          <a:effectLst/>
                        </a:rPr>
                        <a:t>We’re continuing these projects to improve documentation and consistency around using and accessing data- </a:t>
                      </a:r>
                    </a:p>
                    <a:p>
                      <a:pPr lvl="1"/>
                      <a:r>
                        <a:rPr lang="en-US" sz="1400" kern="1200">
                          <a:solidFill>
                            <a:schemeClr val="dk1"/>
                          </a:solidFill>
                          <a:effectLst/>
                        </a:rPr>
                        <a:t>Encounters data project – Obtain additional data elements from MCO Encounters</a:t>
                      </a:r>
                    </a:p>
                    <a:p>
                      <a:pPr lvl="1"/>
                      <a:r>
                        <a:rPr lang="en-US" sz="1400" kern="1200">
                          <a:solidFill>
                            <a:schemeClr val="dk1"/>
                          </a:solidFill>
                          <a:effectLst/>
                        </a:rPr>
                        <a:t>Data Definitions/Data Catalog project – Develop standard data definitions, code sets, and analytic conventions for DMAS covered services</a:t>
                      </a:r>
                    </a:p>
                    <a:p>
                      <a:pPr lvl="1"/>
                      <a:r>
                        <a:rPr lang="en-US" sz="1400" kern="1200">
                          <a:solidFill>
                            <a:schemeClr val="dk1"/>
                          </a:solidFill>
                          <a:effectLst/>
                        </a:rPr>
                        <a:t>FOIA and External Data Requests – Update and communicate Roles and Responsibilities, Policies, and Procedures</a:t>
                      </a:r>
                    </a:p>
                    <a:p>
                      <a:pPr lvl="1"/>
                      <a:r>
                        <a:rPr lang="en-US" sz="1400" kern="1200">
                          <a:solidFill>
                            <a:schemeClr val="dk1"/>
                          </a:solidFill>
                          <a:effectLst/>
                        </a:rPr>
                        <a:t>Identify data needs within DMAS</a:t>
                      </a:r>
                    </a:p>
                    <a:p>
                      <a:pPr lvl="1"/>
                      <a:r>
                        <a:rPr lang="en-US" sz="1400" kern="1200">
                          <a:solidFill>
                            <a:schemeClr val="dk1"/>
                          </a:solidFill>
                          <a:effectLst/>
                        </a:rPr>
                        <a:t>DG – Ongoing discussions with Security, Analytics, and Business staff</a:t>
                      </a:r>
                      <a:endParaRPr lang="en-US" sz="1400" kern="1200">
                        <a:solidFill>
                          <a:schemeClr val="dk1"/>
                        </a:solidFill>
                        <a:effectLst/>
                        <a:latin typeface="+mn-lt"/>
                        <a:ea typeface="+mn-ea"/>
                        <a:cs typeface="+mn-cs"/>
                      </a:endParaRPr>
                    </a:p>
                  </a:txBody>
                  <a:tcPr marL="45720" marR="45720" marT="22860" marB="22860"/>
                </a:tc>
                <a:extLst>
                  <a:ext uri="{0D108BD9-81ED-4DB2-BD59-A6C34878D82A}">
                    <a16:rowId xmlns:a16="http://schemas.microsoft.com/office/drawing/2014/main" val="4133353545"/>
                  </a:ext>
                </a:extLst>
              </a:tr>
            </a:tbl>
          </a:graphicData>
        </a:graphic>
      </p:graphicFrame>
    </p:spTree>
    <p:extLst>
      <p:ext uri="{BB962C8B-B14F-4D97-AF65-F5344CB8AC3E}">
        <p14:creationId xmlns:p14="http://schemas.microsoft.com/office/powerpoint/2010/main" val="556487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6DA5E-4456-2BCB-EB6D-26FE29C82CFF}"/>
              </a:ext>
            </a:extLst>
          </p:cNvPr>
          <p:cNvSpPr>
            <a:spLocks noGrp="1"/>
          </p:cNvSpPr>
          <p:nvPr>
            <p:ph type="title"/>
          </p:nvPr>
        </p:nvSpPr>
        <p:spPr/>
        <p:txBody>
          <a:bodyPr/>
          <a:lstStyle/>
          <a:p>
            <a:r>
              <a:rPr lang="en-US"/>
              <a:t>DMAS Projects for Executive Data Board pt 2</a:t>
            </a:r>
          </a:p>
        </p:txBody>
      </p:sp>
      <p:sp>
        <p:nvSpPr>
          <p:cNvPr id="4" name="Slide Number Placeholder 3">
            <a:extLst>
              <a:ext uri="{FF2B5EF4-FFF2-40B4-BE49-F238E27FC236}">
                <a16:creationId xmlns:a16="http://schemas.microsoft.com/office/drawing/2014/main" id="{E3183635-2E92-E229-F5A9-C1F99FAC0DE9}"/>
              </a:ext>
            </a:extLst>
          </p:cNvPr>
          <p:cNvSpPr>
            <a:spLocks noGrp="1"/>
          </p:cNvSpPr>
          <p:nvPr>
            <p:ph type="sldNum" sz="quarter" idx="10"/>
          </p:nvPr>
        </p:nvSpPr>
        <p:spPr/>
        <p:txBody>
          <a:bodyPr/>
          <a:lstStyle/>
          <a:p>
            <a:fld id="{7A3832A0-79CF-4AB2-A86D-F6819D2BCBA5}" type="slidenum">
              <a:rPr lang="en-US" smtClean="0"/>
              <a:pPr/>
              <a:t>26</a:t>
            </a:fld>
            <a:endParaRPr lang="en-US"/>
          </a:p>
        </p:txBody>
      </p:sp>
      <p:graphicFrame>
        <p:nvGraphicFramePr>
          <p:cNvPr id="6" name="Table 5">
            <a:extLst>
              <a:ext uri="{FF2B5EF4-FFF2-40B4-BE49-F238E27FC236}">
                <a16:creationId xmlns:a16="http://schemas.microsoft.com/office/drawing/2014/main" id="{62922F03-1100-0236-C865-B6C4FC9B6415}"/>
              </a:ext>
            </a:extLst>
          </p:cNvPr>
          <p:cNvGraphicFramePr>
            <a:graphicFrameLocks noGrp="1"/>
          </p:cNvGraphicFramePr>
          <p:nvPr>
            <p:extLst>
              <p:ext uri="{D42A27DB-BD31-4B8C-83A1-F6EECF244321}">
                <p14:modId xmlns:p14="http://schemas.microsoft.com/office/powerpoint/2010/main" val="3010451583"/>
              </p:ext>
            </p:extLst>
          </p:nvPr>
        </p:nvGraphicFramePr>
        <p:xfrm>
          <a:off x="400639" y="864953"/>
          <a:ext cx="8402988" cy="3505200"/>
        </p:xfrm>
        <a:graphic>
          <a:graphicData uri="http://schemas.openxmlformats.org/drawingml/2006/table">
            <a:tbl>
              <a:tblPr firstRow="1" bandRow="1">
                <a:tableStyleId>{5940675A-B579-460E-94D1-54222C63F5DA}</a:tableStyleId>
              </a:tblPr>
              <a:tblGrid>
                <a:gridCol w="1782348">
                  <a:extLst>
                    <a:ext uri="{9D8B030D-6E8A-4147-A177-3AD203B41FA5}">
                      <a16:colId xmlns:a16="http://schemas.microsoft.com/office/drawing/2014/main" val="2983240212"/>
                    </a:ext>
                  </a:extLst>
                </a:gridCol>
                <a:gridCol w="1334234">
                  <a:extLst>
                    <a:ext uri="{9D8B030D-6E8A-4147-A177-3AD203B41FA5}">
                      <a16:colId xmlns:a16="http://schemas.microsoft.com/office/drawing/2014/main" val="3127824638"/>
                    </a:ext>
                  </a:extLst>
                </a:gridCol>
                <a:gridCol w="1457603">
                  <a:extLst>
                    <a:ext uri="{9D8B030D-6E8A-4147-A177-3AD203B41FA5}">
                      <a16:colId xmlns:a16="http://schemas.microsoft.com/office/drawing/2014/main" val="3165128908"/>
                    </a:ext>
                  </a:extLst>
                </a:gridCol>
                <a:gridCol w="3828803">
                  <a:extLst>
                    <a:ext uri="{9D8B030D-6E8A-4147-A177-3AD203B41FA5}">
                      <a16:colId xmlns:a16="http://schemas.microsoft.com/office/drawing/2014/main" val="3168956557"/>
                    </a:ext>
                  </a:extLst>
                </a:gridCol>
              </a:tblGrid>
              <a:tr h="379280">
                <a:tc>
                  <a:txBody>
                    <a:bodyPr/>
                    <a:lstStyle/>
                    <a:p>
                      <a:r>
                        <a:rPr lang="en-US" sz="1600"/>
                        <a:t>Data Trending (Analytic Insights Deck)</a:t>
                      </a:r>
                    </a:p>
                  </a:txBody>
                  <a:tcPr marL="45720" marR="45720" marT="22860" marB="22860"/>
                </a:tc>
                <a:tc>
                  <a:txBody>
                    <a:bodyPr/>
                    <a:lstStyle/>
                    <a:p>
                      <a:r>
                        <a:rPr lang="en-US" sz="1600"/>
                        <a:t>Phase 1: June 2025</a:t>
                      </a:r>
                    </a:p>
                    <a:p>
                      <a:r>
                        <a:rPr lang="en-US" sz="1600"/>
                        <a:t>Phase 2: December 2025</a:t>
                      </a:r>
                    </a:p>
                  </a:txBody>
                  <a:tcPr marL="45720" marR="45720" marT="22860" marB="22860"/>
                </a:tc>
                <a:tc>
                  <a:txBody>
                    <a:bodyPr/>
                    <a:lstStyle/>
                    <a:p>
                      <a:pPr marL="0" algn="l" defTabSz="914400" rtl="0" eaLnBrk="1" latinLnBrk="0" hangingPunct="1"/>
                      <a:r>
                        <a:rPr lang="en-US" sz="1600" kern="1200">
                          <a:solidFill>
                            <a:schemeClr val="dk1"/>
                          </a:solidFill>
                        </a:rPr>
                        <a:t>Phase 1: Finished</a:t>
                      </a:r>
                    </a:p>
                    <a:p>
                      <a:pPr marL="0" algn="l" defTabSz="914400" rtl="0" eaLnBrk="1" latinLnBrk="0" hangingPunct="1"/>
                      <a:r>
                        <a:rPr lang="en-US" sz="1600" kern="1200">
                          <a:solidFill>
                            <a:schemeClr val="dk1"/>
                          </a:solidFill>
                        </a:rPr>
                        <a:t>Phase 2: Finished</a:t>
                      </a:r>
                      <a:endParaRPr lang="en-US" sz="1600" kern="1200">
                        <a:solidFill>
                          <a:schemeClr val="dk1"/>
                        </a:solidFill>
                        <a:latin typeface="+mn-lt"/>
                        <a:ea typeface="+mn-ea"/>
                        <a:cs typeface="+mn-cs"/>
                      </a:endParaRPr>
                    </a:p>
                  </a:txBody>
                  <a:tcPr marL="45720" marR="45720" marT="22860" marB="22860"/>
                </a:tc>
                <a:tc>
                  <a:txBody>
                    <a:bodyPr/>
                    <a:lstStyle/>
                    <a:p>
                      <a:r>
                        <a:rPr lang="en-US" sz="1600"/>
                        <a:t>After developing internal tables to track and monitor Program Costs and Utilization trends, we’ve been coordinating with internal teams to monitor and understand costs and utilization trends </a:t>
                      </a:r>
                    </a:p>
                  </a:txBody>
                  <a:tcPr marL="45720" marR="45720" marT="22860" marB="22860"/>
                </a:tc>
                <a:extLst>
                  <a:ext uri="{0D108BD9-81ED-4DB2-BD59-A6C34878D82A}">
                    <a16:rowId xmlns:a16="http://schemas.microsoft.com/office/drawing/2014/main" val="502841787"/>
                  </a:ext>
                </a:extLst>
              </a:tr>
              <a:tr h="499474">
                <a:tc>
                  <a:txBody>
                    <a:bodyPr/>
                    <a:lstStyle/>
                    <a:p>
                      <a:r>
                        <a:rPr lang="en-US" sz="1600"/>
                        <a:t>Migration of SAS to cloud</a:t>
                      </a:r>
                    </a:p>
                  </a:txBody>
                  <a:tcPr marL="45720" marR="45720" marT="22860" marB="22860"/>
                </a:tc>
                <a:tc>
                  <a:txBody>
                    <a:bodyPr/>
                    <a:lstStyle/>
                    <a:p>
                      <a:r>
                        <a:rPr lang="en-US" sz="1600"/>
                        <a:t>EO19</a:t>
                      </a:r>
                    </a:p>
                  </a:txBody>
                  <a:tcPr marL="45720" marR="45720" marT="22860" marB="22860"/>
                </a:tc>
                <a:tc>
                  <a:txBody>
                    <a:bodyPr/>
                    <a:lstStyle/>
                    <a:p>
                      <a:r>
                        <a:rPr lang="en-US" sz="1600"/>
                        <a:t>Finished</a:t>
                      </a:r>
                    </a:p>
                  </a:txBody>
                  <a:tcPr marL="45720" marR="45720" marT="22860" marB="22860"/>
                </a:tc>
                <a:tc>
                  <a:txBody>
                    <a:bodyPr/>
                    <a:lstStyle/>
                    <a:p>
                      <a:r>
                        <a:rPr lang="en-US" sz="1600"/>
                        <a:t>To meet Executive Order #19 (which directs the movement of applications servers to the cloud, as well as improve and consolidate existing technologies and security for existing applications), DMAS will transition the SAS VIYA analysis application and accompanying services from a server-based platform to a cloud-based platform. </a:t>
                      </a:r>
                    </a:p>
                  </a:txBody>
                  <a:tcPr marL="45720" marR="45720" marT="22860" marB="22860"/>
                </a:tc>
                <a:extLst>
                  <a:ext uri="{0D108BD9-81ED-4DB2-BD59-A6C34878D82A}">
                    <a16:rowId xmlns:a16="http://schemas.microsoft.com/office/drawing/2014/main" val="3934969708"/>
                  </a:ext>
                </a:extLst>
              </a:tr>
            </a:tbl>
          </a:graphicData>
        </a:graphic>
      </p:graphicFrame>
    </p:spTree>
    <p:extLst>
      <p:ext uri="{BB962C8B-B14F-4D97-AF65-F5344CB8AC3E}">
        <p14:creationId xmlns:p14="http://schemas.microsoft.com/office/powerpoint/2010/main" val="186582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9820A-7B66-7E09-8118-5164FE926641}"/>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DA1499A6-C842-710E-628E-D724F4EB3C9E}"/>
              </a:ext>
            </a:extLst>
          </p:cNvPr>
          <p:cNvSpPr txBox="1"/>
          <p:nvPr/>
        </p:nvSpPr>
        <p:spPr>
          <a:xfrm>
            <a:off x="527788" y="248454"/>
            <a:ext cx="7861887" cy="364908"/>
          </a:xfrm>
          <a:prstGeom prst="rect">
            <a:avLst/>
          </a:prstGeom>
        </p:spPr>
        <p:txBody>
          <a:bodyPr lIns="0" tIns="0" rIns="0" bIns="0" rtlCol="0" anchor="t">
            <a:spAutoFit/>
          </a:bodyPr>
          <a:lstStyle/>
          <a:p>
            <a:pPr>
              <a:lnSpc>
                <a:spcPts val="3012"/>
              </a:lnSpc>
              <a:spcBef>
                <a:spcPct val="0"/>
              </a:spcBef>
            </a:pPr>
            <a:r>
              <a:rPr lang="en-US" sz="2151">
                <a:solidFill>
                  <a:srgbClr val="173055"/>
                </a:solidFill>
              </a:rPr>
              <a:t>DBHDS Projects for Executive Data Board</a:t>
            </a:r>
          </a:p>
        </p:txBody>
      </p:sp>
      <p:sp>
        <p:nvSpPr>
          <p:cNvPr id="8" name="TextBox 8">
            <a:extLst>
              <a:ext uri="{FF2B5EF4-FFF2-40B4-BE49-F238E27FC236}">
                <a16:creationId xmlns:a16="http://schemas.microsoft.com/office/drawing/2014/main" id="{22E0E4EB-DC23-136C-38FD-9A5C5CAE1D26}"/>
              </a:ext>
            </a:extLst>
          </p:cNvPr>
          <p:cNvSpPr txBox="1"/>
          <p:nvPr/>
        </p:nvSpPr>
        <p:spPr>
          <a:xfrm>
            <a:off x="88825" y="4910888"/>
            <a:ext cx="1000880" cy="145553"/>
          </a:xfrm>
          <a:prstGeom prst="rect">
            <a:avLst/>
          </a:prstGeom>
        </p:spPr>
        <p:txBody>
          <a:bodyPr lIns="0" tIns="0" rIns="0" bIns="0" rtlCol="0" anchor="t">
            <a:spAutoFit/>
          </a:bodyPr>
          <a:lstStyle/>
          <a:p>
            <a:pPr algn="ctr">
              <a:lnSpc>
                <a:spcPts val="1188"/>
              </a:lnSpc>
              <a:spcBef>
                <a:spcPct val="0"/>
              </a:spcBef>
            </a:pPr>
            <a:r>
              <a:rPr lang="en-US" sz="849">
                <a:solidFill>
                  <a:srgbClr val="FFFFFF"/>
                </a:solidFill>
              </a:rPr>
              <a:t>odga.virginia.gov</a:t>
            </a:r>
          </a:p>
        </p:txBody>
      </p:sp>
      <p:graphicFrame>
        <p:nvGraphicFramePr>
          <p:cNvPr id="12" name="Table 12">
            <a:extLst>
              <a:ext uri="{FF2B5EF4-FFF2-40B4-BE49-F238E27FC236}">
                <a16:creationId xmlns:a16="http://schemas.microsoft.com/office/drawing/2014/main" id="{972E2C50-3640-0FD4-CA23-FA66F674766B}"/>
              </a:ext>
            </a:extLst>
          </p:cNvPr>
          <p:cNvGraphicFramePr>
            <a:graphicFrameLocks noGrp="1"/>
          </p:cNvGraphicFramePr>
          <p:nvPr>
            <p:extLst>
              <p:ext uri="{D42A27DB-BD31-4B8C-83A1-F6EECF244321}">
                <p14:modId xmlns:p14="http://schemas.microsoft.com/office/powerpoint/2010/main" val="3755513618"/>
              </p:ext>
            </p:extLst>
          </p:nvPr>
        </p:nvGraphicFramePr>
        <p:xfrm>
          <a:off x="498088" y="788516"/>
          <a:ext cx="8455413" cy="3416504"/>
        </p:xfrm>
        <a:graphic>
          <a:graphicData uri="http://schemas.openxmlformats.org/drawingml/2006/table">
            <a:tbl>
              <a:tblPr firstRow="1" bandRow="1">
                <a:tableStyleId>{5940675A-B579-460E-94D1-54222C63F5DA}</a:tableStyleId>
              </a:tblPr>
              <a:tblGrid>
                <a:gridCol w="2015343">
                  <a:extLst>
                    <a:ext uri="{9D8B030D-6E8A-4147-A177-3AD203B41FA5}">
                      <a16:colId xmlns:a16="http://schemas.microsoft.com/office/drawing/2014/main" val="437234257"/>
                    </a:ext>
                  </a:extLst>
                </a:gridCol>
                <a:gridCol w="1182491">
                  <a:extLst>
                    <a:ext uri="{9D8B030D-6E8A-4147-A177-3AD203B41FA5}">
                      <a16:colId xmlns:a16="http://schemas.microsoft.com/office/drawing/2014/main" val="3464066248"/>
                    </a:ext>
                  </a:extLst>
                </a:gridCol>
                <a:gridCol w="685579">
                  <a:extLst>
                    <a:ext uri="{9D8B030D-6E8A-4147-A177-3AD203B41FA5}">
                      <a16:colId xmlns:a16="http://schemas.microsoft.com/office/drawing/2014/main" val="4040415896"/>
                    </a:ext>
                  </a:extLst>
                </a:gridCol>
                <a:gridCol w="4572000">
                  <a:extLst>
                    <a:ext uri="{9D8B030D-6E8A-4147-A177-3AD203B41FA5}">
                      <a16:colId xmlns:a16="http://schemas.microsoft.com/office/drawing/2014/main" val="3152757902"/>
                    </a:ext>
                  </a:extLst>
                </a:gridCol>
              </a:tblGrid>
              <a:tr h="398984">
                <a:tc>
                  <a:txBody>
                    <a:bodyPr/>
                    <a:lstStyle/>
                    <a:p>
                      <a:r>
                        <a:rPr lang="en-US" sz="1600"/>
                        <a:t>Project Name </a:t>
                      </a:r>
                      <a:endParaRPr lang="en-US" sz="1600">
                        <a:latin typeface="+mn-lt"/>
                      </a:endParaRPr>
                    </a:p>
                  </a:txBody>
                  <a:tcPr marL="45720" marR="45720" marT="22860" marB="22860"/>
                </a:tc>
                <a:tc>
                  <a:txBody>
                    <a:bodyPr/>
                    <a:lstStyle/>
                    <a:p>
                      <a:r>
                        <a:rPr lang="en-US" sz="1600"/>
                        <a:t>Due Date</a:t>
                      </a:r>
                      <a:endParaRPr lang="en-US" sz="1600">
                        <a:latin typeface="+mn-lt"/>
                      </a:endParaRPr>
                    </a:p>
                  </a:txBody>
                  <a:tcPr marL="45720" marR="45720" marT="22860" marB="22860"/>
                </a:tc>
                <a:tc>
                  <a:txBody>
                    <a:bodyPr/>
                    <a:lstStyle/>
                    <a:p>
                      <a:r>
                        <a:rPr lang="en-US" sz="1600"/>
                        <a:t>Status</a:t>
                      </a:r>
                      <a:endParaRPr lang="en-US" sz="1600">
                        <a:latin typeface="+mn-lt"/>
                      </a:endParaRPr>
                    </a:p>
                  </a:txBody>
                  <a:tcPr marL="45720" marR="45720" marT="22860" marB="22860"/>
                </a:tc>
                <a:tc>
                  <a:txBody>
                    <a:bodyPr/>
                    <a:lstStyle/>
                    <a:p>
                      <a:r>
                        <a:rPr lang="en-US" sz="1600"/>
                        <a:t>Comments</a:t>
                      </a:r>
                      <a:endParaRPr lang="en-US" sz="1600">
                        <a:latin typeface="+mn-lt"/>
                      </a:endParaRPr>
                    </a:p>
                  </a:txBody>
                  <a:tcPr marL="45720" marR="45720" marT="22860" marB="22860"/>
                </a:tc>
                <a:extLst>
                  <a:ext uri="{0D108BD9-81ED-4DB2-BD59-A6C34878D82A}">
                    <a16:rowId xmlns:a16="http://schemas.microsoft.com/office/drawing/2014/main" val="3059776598"/>
                  </a:ext>
                </a:extLst>
              </a:tr>
              <a:tr h="63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t>FMS Replacement/Oracle Implémentation Phase 2 (</a:t>
                      </a:r>
                      <a:r>
                        <a:rPr lang="fr-FR" sz="1600" err="1"/>
                        <a:t>Modernization</a:t>
                      </a:r>
                      <a:r>
                        <a:rPr lang="fr-FR" sz="1600"/>
                        <a:t>)</a:t>
                      </a:r>
                      <a:endParaRPr lang="fr-FR" sz="1600">
                        <a:latin typeface="+mn-lt"/>
                      </a:endParaRPr>
                    </a:p>
                  </a:txBody>
                  <a:tcPr marL="45720" marR="45720" marT="22860" marB="22860"/>
                </a:tc>
                <a:tc>
                  <a:txBody>
                    <a:bodyPr/>
                    <a:lstStyle/>
                    <a:p>
                      <a:r>
                        <a:rPr lang="en-US" sz="1600"/>
                        <a:t>07/01/26 and 08/01/26</a:t>
                      </a:r>
                      <a:endParaRPr lang="en-US" sz="1600">
                        <a:latin typeface="+mn-lt"/>
                      </a:endParaRPr>
                    </a:p>
                  </a:txBody>
                  <a:tcPr marL="45720" marR="45720" marT="22860" marB="228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prstClr val="black"/>
                          </a:solidFill>
                          <a:effectLst/>
                          <a:uLnTx/>
                          <a:uFillTx/>
                        </a:rPr>
                        <a:t>In-Progress</a:t>
                      </a:r>
                      <a:endParaRPr kumimoji="0" lang="en-US" sz="1600" b="0" i="0" u="none" strike="noStrike" kern="1200" cap="none" spc="0" normalizeH="0" baseline="0" noProof="0">
                        <a:ln>
                          <a:noFill/>
                        </a:ln>
                        <a:solidFill>
                          <a:prstClr val="black"/>
                        </a:solidFill>
                        <a:effectLst/>
                        <a:uLnTx/>
                        <a:uFillTx/>
                        <a:latin typeface="+mn-lt"/>
                        <a:ea typeface="+mn-ea"/>
                        <a:cs typeface="+mn-cs"/>
                      </a:endParaRPr>
                    </a:p>
                  </a:txBody>
                  <a:tcPr marL="45720" marR="45720" marT="22860" marB="22860"/>
                </a:tc>
                <a:tc>
                  <a:txBody>
                    <a:bodyPr/>
                    <a:lstStyle/>
                    <a:p>
                      <a:pPr marL="285750" indent="-285750">
                        <a:buFont typeface="Arial" panose="020B0604020202020204" pitchFamily="34" charset="0"/>
                        <a:buChar char="•"/>
                      </a:pPr>
                      <a:r>
                        <a:rPr lang="en-US" sz="1600" b="0"/>
                        <a:t>End of ERP Sprint 2  Milestone for Inventory and Patient/Local Funds is end of March and is on track. Configurations are ongoing and being validated by the team in the sprint sessions.</a:t>
                      </a:r>
                    </a:p>
                    <a:p>
                      <a:pPr marL="285750" indent="-285750">
                        <a:buFont typeface="Arial" panose="020B0604020202020204" pitchFamily="34" charset="0"/>
                        <a:buChar char="•"/>
                      </a:pPr>
                      <a:r>
                        <a:rPr lang="en-US" sz="1600" b="0"/>
                        <a:t>End EPM Sprint 1 (Cost Reports/Budget) Milestone is end of March and is on track. Configurations are in progress.</a:t>
                      </a:r>
                      <a:endParaRPr lang="en-US" sz="1600" b="0">
                        <a:latin typeface="+mn-lt"/>
                      </a:endParaRPr>
                    </a:p>
                  </a:txBody>
                  <a:tcPr marL="45720" marR="45720" marT="22860" marB="22860"/>
                </a:tc>
                <a:extLst>
                  <a:ext uri="{0D108BD9-81ED-4DB2-BD59-A6C34878D82A}">
                    <a16:rowId xmlns:a16="http://schemas.microsoft.com/office/drawing/2014/main" val="1546515751"/>
                  </a:ext>
                </a:extLst>
              </a:tr>
              <a:tr h="517202">
                <a:tc>
                  <a:txBody>
                    <a:bodyPr/>
                    <a:lstStyle/>
                    <a:p>
                      <a:pPr algn="l"/>
                      <a:r>
                        <a:rPr lang="en-US" sz="1600" kern="1200">
                          <a:solidFill>
                            <a:schemeClr val="dk1"/>
                          </a:solidFill>
                        </a:rPr>
                        <a:t>First Annual HL7 Expansion (Data Integration)</a:t>
                      </a:r>
                      <a:endParaRPr lang="en-US" sz="1600" kern="1200">
                        <a:solidFill>
                          <a:schemeClr val="dk1"/>
                        </a:solidFill>
                        <a:latin typeface="+mn-lt"/>
                        <a:ea typeface="+mn-ea"/>
                        <a:cs typeface="+mn-cs"/>
                      </a:endParaRPr>
                    </a:p>
                  </a:txBody>
                  <a:tcPr marL="45720" marR="45720" marT="22860" marB="22860"/>
                </a:tc>
                <a:tc>
                  <a:txBody>
                    <a:bodyPr/>
                    <a:lstStyle/>
                    <a:p>
                      <a:r>
                        <a:rPr lang="en-US" sz="1600"/>
                        <a:t>7/1/2026</a:t>
                      </a:r>
                      <a:endParaRPr lang="en-US" sz="1600">
                        <a:latin typeface="+mn-lt"/>
                      </a:endParaRPr>
                    </a:p>
                  </a:txBody>
                  <a:tcPr marL="45720" marR="45720" marT="22860" marB="228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prstClr val="black"/>
                          </a:solidFill>
                          <a:effectLst/>
                          <a:uLnTx/>
                          <a:uFillTx/>
                        </a:rPr>
                        <a:t>In-Progress</a:t>
                      </a:r>
                      <a:endParaRPr kumimoji="0" lang="en-US" sz="1600" b="0" i="0" u="none" strike="noStrike" kern="1200" cap="none" spc="0" normalizeH="0" baseline="0" noProof="0">
                        <a:ln>
                          <a:noFill/>
                        </a:ln>
                        <a:solidFill>
                          <a:prstClr val="black"/>
                        </a:solidFill>
                        <a:effectLst/>
                        <a:uLnTx/>
                        <a:uFillTx/>
                        <a:latin typeface="+mn-lt"/>
                        <a:ea typeface="+mn-ea"/>
                        <a:cs typeface="+mn-cs"/>
                      </a:endParaRPr>
                    </a:p>
                  </a:txBody>
                  <a:tcPr marL="45720" marR="45720" marT="22860" marB="22860"/>
                </a:tc>
                <a:tc>
                  <a:txBody>
                    <a:bodyPr/>
                    <a:lstStyle/>
                    <a:p>
                      <a:pPr marL="285750" indent="-285750">
                        <a:buFont typeface="Arial" panose="020B0604020202020204" pitchFamily="34" charset="0"/>
                        <a:buChar char="•"/>
                      </a:pPr>
                      <a:r>
                        <a:rPr lang="en-US" sz="1600"/>
                        <a:t>Requirement and Design of the new data elements completed.</a:t>
                      </a:r>
                    </a:p>
                    <a:p>
                      <a:pPr marL="285750" indent="-285750">
                        <a:buFont typeface="Arial" panose="020B0604020202020204" pitchFamily="34" charset="0"/>
                        <a:buChar char="•"/>
                      </a:pPr>
                      <a:r>
                        <a:rPr lang="en-US" sz="1600"/>
                        <a:t>DBHDS and all CSB EHR vendors are working on implementing the new data elements.</a:t>
                      </a:r>
                    </a:p>
                    <a:p>
                      <a:pPr marL="285750" indent="-285750">
                        <a:buFont typeface="Arial" panose="020B0604020202020204" pitchFamily="34" charset="0"/>
                        <a:buChar char="•"/>
                      </a:pPr>
                      <a:r>
                        <a:rPr lang="en-US" sz="1600"/>
                        <a:t>UAT Kick-off held on 03/23.</a:t>
                      </a:r>
                      <a:endParaRPr lang="en-US" sz="1600">
                        <a:latin typeface="+mn-lt"/>
                      </a:endParaRPr>
                    </a:p>
                  </a:txBody>
                  <a:tcPr marL="45720" marR="45720" marT="22860" marB="22860"/>
                </a:tc>
                <a:extLst>
                  <a:ext uri="{0D108BD9-81ED-4DB2-BD59-A6C34878D82A}">
                    <a16:rowId xmlns:a16="http://schemas.microsoft.com/office/drawing/2014/main" val="3120446410"/>
                  </a:ext>
                </a:extLst>
              </a:tr>
            </a:tbl>
          </a:graphicData>
        </a:graphic>
      </p:graphicFrame>
    </p:spTree>
    <p:extLst>
      <p:ext uri="{BB962C8B-B14F-4D97-AF65-F5344CB8AC3E}">
        <p14:creationId xmlns:p14="http://schemas.microsoft.com/office/powerpoint/2010/main" val="3558318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1DF8A-36BB-D40A-9431-F09DBEDB98C8}"/>
              </a:ext>
            </a:extLst>
          </p:cNvPr>
          <p:cNvSpPr>
            <a:spLocks noGrp="1"/>
          </p:cNvSpPr>
          <p:nvPr>
            <p:ph type="title"/>
          </p:nvPr>
        </p:nvSpPr>
        <p:spPr/>
        <p:txBody>
          <a:bodyPr/>
          <a:lstStyle/>
          <a:p>
            <a:r>
              <a:rPr lang="en-US"/>
              <a:t>DBHDS Projects for Executive Data Board pt 2</a:t>
            </a:r>
          </a:p>
        </p:txBody>
      </p:sp>
      <p:sp>
        <p:nvSpPr>
          <p:cNvPr id="5" name="Slide Number Placeholder 4">
            <a:extLst>
              <a:ext uri="{FF2B5EF4-FFF2-40B4-BE49-F238E27FC236}">
                <a16:creationId xmlns:a16="http://schemas.microsoft.com/office/drawing/2014/main" id="{66A6F376-7BC2-2585-FEE5-DA9E562F6D08}"/>
              </a:ext>
            </a:extLst>
          </p:cNvPr>
          <p:cNvSpPr>
            <a:spLocks noGrp="1"/>
          </p:cNvSpPr>
          <p:nvPr>
            <p:ph type="sldNum" sz="quarter" idx="10"/>
          </p:nvPr>
        </p:nvSpPr>
        <p:spPr/>
        <p:txBody>
          <a:bodyPr/>
          <a:lstStyle/>
          <a:p>
            <a:fld id="{7A3832A0-79CF-4AB2-A86D-F6819D2BCBA5}" type="slidenum">
              <a:rPr lang="en-US" smtClean="0"/>
              <a:pPr/>
              <a:t>28</a:t>
            </a:fld>
            <a:endParaRPr lang="en-US"/>
          </a:p>
        </p:txBody>
      </p:sp>
      <p:graphicFrame>
        <p:nvGraphicFramePr>
          <p:cNvPr id="6" name="Table 5">
            <a:extLst>
              <a:ext uri="{FF2B5EF4-FFF2-40B4-BE49-F238E27FC236}">
                <a16:creationId xmlns:a16="http://schemas.microsoft.com/office/drawing/2014/main" id="{BF2A649C-438E-05C7-A659-334ABE8EA14B}"/>
              </a:ext>
            </a:extLst>
          </p:cNvPr>
          <p:cNvGraphicFramePr>
            <a:graphicFrameLocks noGrp="1"/>
          </p:cNvGraphicFramePr>
          <p:nvPr>
            <p:extLst>
              <p:ext uri="{D42A27DB-BD31-4B8C-83A1-F6EECF244321}">
                <p14:modId xmlns:p14="http://schemas.microsoft.com/office/powerpoint/2010/main" val="3620874415"/>
              </p:ext>
            </p:extLst>
          </p:nvPr>
        </p:nvGraphicFramePr>
        <p:xfrm>
          <a:off x="449580" y="887824"/>
          <a:ext cx="8130540" cy="2286000"/>
        </p:xfrm>
        <a:graphic>
          <a:graphicData uri="http://schemas.openxmlformats.org/drawingml/2006/table">
            <a:tbl>
              <a:tblPr firstRow="1" bandRow="1">
                <a:tableStyleId>{5940675A-B579-460E-94D1-54222C63F5DA}</a:tableStyleId>
              </a:tblPr>
              <a:tblGrid>
                <a:gridCol w="1622938">
                  <a:extLst>
                    <a:ext uri="{9D8B030D-6E8A-4147-A177-3AD203B41FA5}">
                      <a16:colId xmlns:a16="http://schemas.microsoft.com/office/drawing/2014/main" val="3084445267"/>
                    </a:ext>
                  </a:extLst>
                </a:gridCol>
                <a:gridCol w="1022058">
                  <a:extLst>
                    <a:ext uri="{9D8B030D-6E8A-4147-A177-3AD203B41FA5}">
                      <a16:colId xmlns:a16="http://schemas.microsoft.com/office/drawing/2014/main" val="357508677"/>
                    </a:ext>
                  </a:extLst>
                </a:gridCol>
                <a:gridCol w="679500">
                  <a:extLst>
                    <a:ext uri="{9D8B030D-6E8A-4147-A177-3AD203B41FA5}">
                      <a16:colId xmlns:a16="http://schemas.microsoft.com/office/drawing/2014/main" val="3470695076"/>
                    </a:ext>
                  </a:extLst>
                </a:gridCol>
                <a:gridCol w="4806044">
                  <a:extLst>
                    <a:ext uri="{9D8B030D-6E8A-4147-A177-3AD203B41FA5}">
                      <a16:colId xmlns:a16="http://schemas.microsoft.com/office/drawing/2014/main" val="3019430987"/>
                    </a:ext>
                  </a:extLst>
                </a:gridCol>
              </a:tblGrid>
              <a:tr h="655320">
                <a:tc>
                  <a:txBody>
                    <a:bodyPr/>
                    <a:lstStyle/>
                    <a:p>
                      <a:pPr marL="0" lvl="0" algn="l" defTabSz="914400" rtl="0" eaLnBrk="1" latinLnBrk="0" hangingPunct="1">
                        <a:buNone/>
                      </a:pPr>
                      <a:r>
                        <a:rPr lang="en-US" sz="1600" kern="1200">
                          <a:solidFill>
                            <a:schemeClr val="dk1"/>
                          </a:solidFill>
                        </a:rPr>
                        <a:t>Incident and Provider Reporting System (IPRS)</a:t>
                      </a:r>
                      <a:endParaRPr lang="en-US" sz="1600" kern="1200">
                        <a:solidFill>
                          <a:schemeClr val="dk1"/>
                        </a:solidFill>
                        <a:latin typeface="+mn-lt"/>
                        <a:ea typeface="+mn-ea"/>
                        <a:cs typeface="+mn-cs"/>
                      </a:endParaRPr>
                    </a:p>
                  </a:txBody>
                  <a:tcPr marL="45720" marR="45720" marT="22860" marB="22860" anchor="ctr"/>
                </a:tc>
                <a:tc>
                  <a:txBody>
                    <a:bodyPr/>
                    <a:lstStyle/>
                    <a:p>
                      <a:pPr marL="0" lvl="0" algn="l" defTabSz="914400" rtl="0" eaLnBrk="1" latinLnBrk="0" hangingPunct="1">
                        <a:buNone/>
                      </a:pPr>
                      <a:r>
                        <a:rPr lang="en-US" sz="1600" kern="1200">
                          <a:solidFill>
                            <a:schemeClr val="dk1"/>
                          </a:solidFill>
                        </a:rPr>
                        <a:t>12/02/27</a:t>
                      </a:r>
                      <a:endParaRPr lang="en-US" sz="1600" kern="1200">
                        <a:solidFill>
                          <a:schemeClr val="dk1"/>
                        </a:solidFill>
                        <a:latin typeface="+mn-lt"/>
                        <a:ea typeface="+mn-ea"/>
                        <a:cs typeface="+mn-cs"/>
                      </a:endParaRPr>
                    </a:p>
                  </a:txBody>
                  <a:tcPr marL="45720" marR="45720" marT="22860" marB="22860" anchor="ctr"/>
                </a:tc>
                <a:tc>
                  <a:txBody>
                    <a:bodyPr/>
                    <a:lstStyle/>
                    <a:p>
                      <a:pPr marL="0" lvl="0" algn="l" defTabSz="914400" rtl="0" eaLnBrk="1" latinLnBrk="0" hangingPunct="1">
                        <a:buNone/>
                      </a:pPr>
                      <a:r>
                        <a:rPr lang="en-US" sz="1600" kern="1200">
                          <a:solidFill>
                            <a:schemeClr val="dk1"/>
                          </a:solidFill>
                        </a:rPr>
                        <a:t>Initiation</a:t>
                      </a:r>
                      <a:endParaRPr lang="en-US" sz="1600" kern="1200">
                        <a:solidFill>
                          <a:schemeClr val="dk1"/>
                        </a:solidFill>
                        <a:latin typeface="+mn-lt"/>
                        <a:ea typeface="+mn-ea"/>
                        <a:cs typeface="+mn-cs"/>
                      </a:endParaRPr>
                    </a:p>
                  </a:txBody>
                  <a:tcPr marL="45720" marR="45720" marT="22860" marB="22860" anchor="ctr"/>
                </a:tc>
                <a:tc>
                  <a:txBody>
                    <a:bodyPr/>
                    <a:lstStyle/>
                    <a:p>
                      <a:pPr marL="285750" lvl="0" indent="-285750" algn="l" defTabSz="914400" rtl="0" eaLnBrk="1" latinLnBrk="0" hangingPunct="1">
                        <a:buFont typeface="Arial" panose="020B0604020202020204" pitchFamily="34" charset="0"/>
                        <a:buChar char="•"/>
                      </a:pPr>
                      <a:r>
                        <a:rPr lang="en-US" sz="1600" kern="1200">
                          <a:solidFill>
                            <a:schemeClr val="dk1"/>
                          </a:solidFill>
                        </a:rPr>
                        <a:t>Draft Charter approved by business.</a:t>
                      </a:r>
                    </a:p>
                    <a:p>
                      <a:pPr marL="285750" lvl="0" indent="-285750" algn="l" defTabSz="914400" rtl="0" eaLnBrk="1" latinLnBrk="0" hangingPunct="1">
                        <a:buClr>
                          <a:srgbClr val="00689A"/>
                        </a:buClr>
                        <a:buFont typeface="Arial" panose="020B0604020202020204" pitchFamily="34" charset="0"/>
                        <a:buChar char="•"/>
                      </a:pPr>
                      <a:r>
                        <a:rPr lang="en-US" sz="1600" kern="1200" noProof="0">
                          <a:solidFill>
                            <a:schemeClr val="dk1"/>
                          </a:solidFill>
                        </a:rPr>
                        <a:t>Requirements for BDD format training in progress </a:t>
                      </a:r>
                      <a:endParaRPr lang="en-US" sz="1600" kern="1200" noProof="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2767136453"/>
                  </a:ext>
                </a:extLst>
              </a:tr>
              <a:tr h="655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VITA Windows and SQL 2022 Upgrade (Data Security)</a:t>
                      </a:r>
                      <a:endParaRPr lang="en-US" sz="1600">
                        <a:latin typeface="+mn-lt"/>
                      </a:endParaRPr>
                    </a:p>
                  </a:txBody>
                  <a:tcPr marL="45720" marR="45720" marT="22860" marB="22860"/>
                </a:tc>
                <a:tc>
                  <a:txBody>
                    <a:bodyPr/>
                    <a:lstStyle/>
                    <a:p>
                      <a:r>
                        <a:rPr lang="en-US" sz="1600"/>
                        <a:t>6/30/2026</a:t>
                      </a:r>
                      <a:endParaRPr lang="en-US" sz="1600">
                        <a:latin typeface="+mn-lt"/>
                      </a:endParaRPr>
                    </a:p>
                  </a:txBody>
                  <a:tcPr marL="45720" marR="45720" marT="22860" marB="228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prstClr val="black"/>
                          </a:solidFill>
                          <a:effectLst/>
                          <a:uLnTx/>
                          <a:uFillTx/>
                        </a:rPr>
                        <a:t>In-Progress</a:t>
                      </a:r>
                      <a:endParaRPr kumimoji="0" lang="en-US" sz="1600" b="0" i="0" u="none" strike="noStrike" kern="1200" cap="none" spc="0" normalizeH="0" baseline="0" noProof="0">
                        <a:ln>
                          <a:noFill/>
                        </a:ln>
                        <a:solidFill>
                          <a:prstClr val="black"/>
                        </a:solidFill>
                        <a:effectLst/>
                        <a:uLnTx/>
                        <a:uFillTx/>
                        <a:latin typeface="+mn-lt"/>
                        <a:ea typeface="+mn-ea"/>
                        <a:cs typeface="+mn-cs"/>
                      </a:endParaRPr>
                    </a:p>
                  </a:txBody>
                  <a:tcPr marL="45720" marR="45720" marT="22860" marB="22860"/>
                </a:tc>
                <a:tc>
                  <a:txBody>
                    <a:bodyPr/>
                    <a:lstStyle/>
                    <a:p>
                      <a:pPr marL="285750" indent="-285750">
                        <a:buFont typeface="Arial" panose="020B0604020202020204" pitchFamily="34" charset="0"/>
                        <a:buChar char="•"/>
                      </a:pPr>
                      <a:r>
                        <a:rPr lang="en-US" sz="1600"/>
                        <a:t>Data Governance Assessment: On track to complete by Mid April.  </a:t>
                      </a:r>
                    </a:p>
                    <a:p>
                      <a:pPr marL="285750" indent="-285750">
                        <a:buFont typeface="Arial" panose="020B0604020202020204" pitchFamily="34" charset="0"/>
                        <a:buChar char="•"/>
                      </a:pPr>
                      <a:r>
                        <a:rPr lang="en-US" sz="1600"/>
                        <a:t>Procurement, IT and Human Capital Assessments are complete and in signoff phase;  </a:t>
                      </a:r>
                    </a:p>
                    <a:p>
                      <a:pPr marL="285750" indent="-285750">
                        <a:buFont typeface="Arial" panose="020B0604020202020204" pitchFamily="34" charset="0"/>
                        <a:buChar char="•"/>
                      </a:pPr>
                      <a:r>
                        <a:rPr lang="en-US" sz="1600"/>
                        <a:t>Facilities Clinical Scheduled to complete by 04/01</a:t>
                      </a:r>
                      <a:endParaRPr lang="en-US" sz="1600">
                        <a:latin typeface="+mn-lt"/>
                      </a:endParaRPr>
                    </a:p>
                  </a:txBody>
                  <a:tcPr marL="45720" marR="45720" marT="22860" marB="22860"/>
                </a:tc>
                <a:extLst>
                  <a:ext uri="{0D108BD9-81ED-4DB2-BD59-A6C34878D82A}">
                    <a16:rowId xmlns:a16="http://schemas.microsoft.com/office/drawing/2014/main" val="1266681267"/>
                  </a:ext>
                </a:extLst>
              </a:tr>
            </a:tbl>
          </a:graphicData>
        </a:graphic>
      </p:graphicFrame>
    </p:spTree>
    <p:extLst>
      <p:ext uri="{BB962C8B-B14F-4D97-AF65-F5344CB8AC3E}">
        <p14:creationId xmlns:p14="http://schemas.microsoft.com/office/powerpoint/2010/main" val="35860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E3831-2929-E1DF-8720-E49DC39AB475}"/>
              </a:ext>
            </a:extLst>
          </p:cNvPr>
          <p:cNvSpPr>
            <a:spLocks noGrp="1"/>
          </p:cNvSpPr>
          <p:nvPr>
            <p:ph type="title"/>
          </p:nvPr>
        </p:nvSpPr>
        <p:spPr/>
        <p:txBody>
          <a:bodyPr/>
          <a:lstStyle/>
          <a:p>
            <a:r>
              <a:rPr lang="en-US"/>
              <a:t>DBHDS projects for Executive Data Board pt 3</a:t>
            </a:r>
          </a:p>
        </p:txBody>
      </p:sp>
      <p:sp>
        <p:nvSpPr>
          <p:cNvPr id="4" name="Slide Number Placeholder 3">
            <a:extLst>
              <a:ext uri="{FF2B5EF4-FFF2-40B4-BE49-F238E27FC236}">
                <a16:creationId xmlns:a16="http://schemas.microsoft.com/office/drawing/2014/main" id="{BE1307AA-369D-ED91-096F-F7A34F649AA4}"/>
              </a:ext>
            </a:extLst>
          </p:cNvPr>
          <p:cNvSpPr>
            <a:spLocks noGrp="1"/>
          </p:cNvSpPr>
          <p:nvPr>
            <p:ph type="sldNum" sz="quarter" idx="10"/>
          </p:nvPr>
        </p:nvSpPr>
        <p:spPr/>
        <p:txBody>
          <a:bodyPr/>
          <a:lstStyle/>
          <a:p>
            <a:fld id="{7A3832A0-79CF-4AB2-A86D-F6819D2BCBA5}" type="slidenum">
              <a:rPr lang="en-US" smtClean="0"/>
              <a:pPr/>
              <a:t>29</a:t>
            </a:fld>
            <a:endParaRPr lang="en-US"/>
          </a:p>
        </p:txBody>
      </p:sp>
      <p:graphicFrame>
        <p:nvGraphicFramePr>
          <p:cNvPr id="5" name="Table 4">
            <a:extLst>
              <a:ext uri="{FF2B5EF4-FFF2-40B4-BE49-F238E27FC236}">
                <a16:creationId xmlns:a16="http://schemas.microsoft.com/office/drawing/2014/main" id="{8DA9CB30-EBDE-575A-0641-846034E4F1D8}"/>
              </a:ext>
            </a:extLst>
          </p:cNvPr>
          <p:cNvGraphicFramePr>
            <a:graphicFrameLocks noGrp="1"/>
          </p:cNvGraphicFramePr>
          <p:nvPr>
            <p:extLst>
              <p:ext uri="{D42A27DB-BD31-4B8C-83A1-F6EECF244321}">
                <p14:modId xmlns:p14="http://schemas.microsoft.com/office/powerpoint/2010/main" val="2773346382"/>
              </p:ext>
            </p:extLst>
          </p:nvPr>
        </p:nvGraphicFramePr>
        <p:xfrm>
          <a:off x="400050" y="930275"/>
          <a:ext cx="8507730" cy="3383280"/>
        </p:xfrm>
        <a:graphic>
          <a:graphicData uri="http://schemas.openxmlformats.org/drawingml/2006/table">
            <a:tbl>
              <a:tblPr firstRow="1" bandRow="1">
                <a:tableStyleId>{5940675A-B579-460E-94D1-54222C63F5DA}</a:tableStyleId>
              </a:tblPr>
              <a:tblGrid>
                <a:gridCol w="2019315">
                  <a:extLst>
                    <a:ext uri="{9D8B030D-6E8A-4147-A177-3AD203B41FA5}">
                      <a16:colId xmlns:a16="http://schemas.microsoft.com/office/drawing/2014/main" val="2326314297"/>
                    </a:ext>
                  </a:extLst>
                </a:gridCol>
                <a:gridCol w="726111">
                  <a:extLst>
                    <a:ext uri="{9D8B030D-6E8A-4147-A177-3AD203B41FA5}">
                      <a16:colId xmlns:a16="http://schemas.microsoft.com/office/drawing/2014/main" val="3358066133"/>
                    </a:ext>
                  </a:extLst>
                </a:gridCol>
                <a:gridCol w="966906">
                  <a:extLst>
                    <a:ext uri="{9D8B030D-6E8A-4147-A177-3AD203B41FA5}">
                      <a16:colId xmlns:a16="http://schemas.microsoft.com/office/drawing/2014/main" val="3477255140"/>
                    </a:ext>
                  </a:extLst>
                </a:gridCol>
                <a:gridCol w="4795398">
                  <a:extLst>
                    <a:ext uri="{9D8B030D-6E8A-4147-A177-3AD203B41FA5}">
                      <a16:colId xmlns:a16="http://schemas.microsoft.com/office/drawing/2014/main" val="2403653869"/>
                    </a:ext>
                  </a:extLst>
                </a:gridCol>
              </a:tblGrid>
              <a:tr h="655320">
                <a:tc>
                  <a:txBody>
                    <a:bodyPr/>
                    <a:lstStyle/>
                    <a:p>
                      <a:pPr lvl="0" algn="l">
                        <a:buNone/>
                      </a:pPr>
                      <a:r>
                        <a:rPr lang="en-US" sz="1800" kern="1200">
                          <a:solidFill>
                            <a:schemeClr val="dk1"/>
                          </a:solidFill>
                        </a:rPr>
                        <a:t>Data Lake Workstream (Data Platform)</a:t>
                      </a:r>
                      <a:endParaRPr lang="en-US" sz="1800" kern="1200">
                        <a:solidFill>
                          <a:schemeClr val="dk1"/>
                        </a:solidFill>
                        <a:latin typeface="+mn-lt"/>
                        <a:ea typeface="+mn-ea"/>
                        <a:cs typeface="+mn-cs"/>
                      </a:endParaRPr>
                    </a:p>
                  </a:txBody>
                  <a:tcPr marL="45720" marR="45720" marT="22860" marB="22860"/>
                </a:tc>
                <a:tc>
                  <a:txBody>
                    <a:bodyPr/>
                    <a:lstStyle/>
                    <a:p>
                      <a:r>
                        <a:rPr lang="en-US" sz="1800"/>
                        <a:t>6/30/2026</a:t>
                      </a:r>
                      <a:endParaRPr lang="en-US" sz="1800">
                        <a:latin typeface="+mn-lt"/>
                      </a:endParaRPr>
                    </a:p>
                  </a:txBody>
                  <a:tcPr marL="45720" marR="45720" marT="22860" marB="228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solidFill>
                          <a:effectLst/>
                          <a:uLnTx/>
                          <a:uFillTx/>
                        </a:rPr>
                        <a:t>In-Progress</a:t>
                      </a: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marL="45720" marR="45720" marT="22860" marB="22860"/>
                </a:tc>
                <a:tc>
                  <a:txBody>
                    <a:bodyPr/>
                    <a:lstStyle/>
                    <a:p>
                      <a:pPr marL="285750" lvl="0" indent="-285750">
                        <a:buFont typeface="Arial" panose="020B0604020202020204" pitchFamily="34" charset="0"/>
                        <a:buChar char="•"/>
                      </a:pPr>
                      <a:r>
                        <a:rPr lang="en-US" sz="1800"/>
                        <a:t>Sprint 5 in progress (03/18 - 03/31). </a:t>
                      </a:r>
                    </a:p>
                    <a:p>
                      <a:pPr marL="285750" lvl="0" indent="-285750">
                        <a:buFont typeface="Arial" panose="020B0604020202020204" pitchFamily="34" charset="0"/>
                        <a:buChar char="•"/>
                      </a:pPr>
                      <a:r>
                        <a:rPr lang="en-US" sz="1800"/>
                        <a:t>CCS3: HL7 Expansion integration</a:t>
                      </a:r>
                    </a:p>
                    <a:p>
                      <a:pPr marL="285750" lvl="0" indent="-285750">
                        <a:buFont typeface="Arial" panose="020B0604020202020204" pitchFamily="34" charset="0"/>
                        <a:buChar char="•"/>
                      </a:pPr>
                      <a:r>
                        <a:rPr lang="en-US" sz="1800"/>
                        <a:t>Avatar: Implementation of Avatar Silver layer data loads </a:t>
                      </a:r>
                    </a:p>
                    <a:p>
                      <a:pPr marL="285750" lvl="0" indent="-285750">
                        <a:buFont typeface="Arial" panose="020B0604020202020204" pitchFamily="34" charset="0"/>
                        <a:buChar char="•"/>
                      </a:pPr>
                      <a:r>
                        <a:rPr lang="en-US" sz="1800"/>
                        <a:t>VHI: Data loads through Data Lake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VCC: Data loads through Data Lake</a:t>
                      </a:r>
                      <a:endParaRPr lang="en-US" sz="1800">
                        <a:latin typeface="+mn-lt"/>
                      </a:endParaRPr>
                    </a:p>
                  </a:txBody>
                  <a:tcPr marL="45720" marR="45720" marT="22860" marB="22860"/>
                </a:tc>
                <a:extLst>
                  <a:ext uri="{0D108BD9-81ED-4DB2-BD59-A6C34878D82A}">
                    <a16:rowId xmlns:a16="http://schemas.microsoft.com/office/drawing/2014/main" val="314062624"/>
                  </a:ext>
                </a:extLst>
              </a:tr>
              <a:tr h="517202">
                <a:tc>
                  <a:txBody>
                    <a:bodyPr/>
                    <a:lstStyle/>
                    <a:p>
                      <a:pPr lvl="0" algn="l">
                        <a:buNone/>
                      </a:pPr>
                      <a:r>
                        <a:rPr lang="en-US" sz="1800" kern="1200">
                          <a:solidFill>
                            <a:schemeClr val="dk1"/>
                          </a:solidFill>
                        </a:rPr>
                        <a:t>Foundational Services (Data Platform)</a:t>
                      </a:r>
                      <a:endParaRPr lang="en-US" sz="1800" kern="1200">
                        <a:solidFill>
                          <a:schemeClr val="dk1"/>
                        </a:solidFill>
                        <a:latin typeface="+mn-lt"/>
                        <a:ea typeface="+mn-ea"/>
                        <a:cs typeface="+mn-cs"/>
                      </a:endParaRPr>
                    </a:p>
                  </a:txBody>
                  <a:tcPr marL="45720" marR="45720" marT="22860" marB="228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6/30/2026</a:t>
                      </a:r>
                      <a:endParaRPr lang="en-US" sz="1800">
                        <a:latin typeface="+mn-lt"/>
                      </a:endParaRPr>
                    </a:p>
                  </a:txBody>
                  <a:tcPr marL="45720" marR="45720" marT="22860" marB="228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solidFill>
                          <a:effectLst/>
                          <a:uLnTx/>
                          <a:uFillTx/>
                        </a:rPr>
                        <a:t>In-Progress</a:t>
                      </a: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marL="45720" marR="45720" marT="22860" marB="22860"/>
                </a:tc>
                <a:tc>
                  <a:txBody>
                    <a:bodyPr/>
                    <a:lstStyle/>
                    <a:p>
                      <a:pPr marL="285750" indent="-285750">
                        <a:buFont typeface="Arial" panose="020B0604020202020204" pitchFamily="34" charset="0"/>
                        <a:buChar char="•"/>
                      </a:pPr>
                      <a:r>
                        <a:rPr lang="en-US" sz="1800"/>
                        <a:t>Completion of Sprint 2 stories including hardening of Infrastructure for Testing workflows – 03/31</a:t>
                      </a:r>
                    </a:p>
                    <a:p>
                      <a:pPr marL="285750" indent="-285750">
                        <a:buFont typeface="Arial" panose="020B0604020202020204" pitchFamily="34" charset="0"/>
                        <a:buChar char="•"/>
                      </a:pPr>
                      <a:r>
                        <a:rPr lang="en-US" sz="1800"/>
                        <a:t>Identify if CTP requirements need to be followed as budget is spent across multiple work streams – 03/27</a:t>
                      </a:r>
                      <a:endParaRPr lang="en-US" sz="1800">
                        <a:latin typeface="+mn-lt"/>
                      </a:endParaRPr>
                    </a:p>
                  </a:txBody>
                  <a:tcPr marL="45720" marR="45720" marT="22860" marB="22860"/>
                </a:tc>
                <a:extLst>
                  <a:ext uri="{0D108BD9-81ED-4DB2-BD59-A6C34878D82A}">
                    <a16:rowId xmlns:a16="http://schemas.microsoft.com/office/drawing/2014/main" val="2133764185"/>
                  </a:ext>
                </a:extLst>
              </a:tr>
            </a:tbl>
          </a:graphicData>
        </a:graphic>
      </p:graphicFrame>
    </p:spTree>
    <p:extLst>
      <p:ext uri="{BB962C8B-B14F-4D97-AF65-F5344CB8AC3E}">
        <p14:creationId xmlns:p14="http://schemas.microsoft.com/office/powerpoint/2010/main" val="378667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6074F-26AA-151A-5EA9-D50654E85721}"/>
              </a:ext>
            </a:extLst>
          </p:cNvPr>
          <p:cNvSpPr>
            <a:spLocks noGrp="1"/>
          </p:cNvSpPr>
          <p:nvPr>
            <p:ph type="title"/>
          </p:nvPr>
        </p:nvSpPr>
        <p:spPr/>
        <p:txBody>
          <a:bodyPr/>
          <a:lstStyle/>
          <a:p>
            <a:r>
              <a:rPr lang="en-US"/>
              <a:t>Order of Business</a:t>
            </a:r>
          </a:p>
        </p:txBody>
      </p:sp>
      <p:sp>
        <p:nvSpPr>
          <p:cNvPr id="2" name="Content Placeholder 1">
            <a:extLst>
              <a:ext uri="{FF2B5EF4-FFF2-40B4-BE49-F238E27FC236}">
                <a16:creationId xmlns:a16="http://schemas.microsoft.com/office/drawing/2014/main" id="{815BFF8D-C4F4-2240-E3B9-B88B111A1215}"/>
              </a:ext>
            </a:extLst>
          </p:cNvPr>
          <p:cNvSpPr>
            <a:spLocks noGrp="1"/>
          </p:cNvSpPr>
          <p:nvPr>
            <p:ph idx="1"/>
          </p:nvPr>
        </p:nvSpPr>
        <p:spPr/>
        <p:txBody>
          <a:bodyPr vert="horz" lIns="91440" tIns="45720" rIns="91440" bIns="45720" rtlCol="0" anchor="t">
            <a:normAutofit/>
          </a:bodyPr>
          <a:lstStyle/>
          <a:p>
            <a:r>
              <a:rPr lang="en-US">
                <a:latin typeface="Roboto"/>
                <a:ea typeface="Roboto"/>
                <a:cs typeface="Roboto"/>
              </a:rPr>
              <a:t>Roll call</a:t>
            </a:r>
          </a:p>
          <a:p>
            <a:r>
              <a:rPr lang="en-US">
                <a:latin typeface="Roboto"/>
                <a:ea typeface="Roboto"/>
                <a:cs typeface="Roboto"/>
              </a:rPr>
              <a:t>Introductions of new members</a:t>
            </a:r>
          </a:p>
          <a:p>
            <a:r>
              <a:rPr lang="en-US">
                <a:latin typeface="Roboto"/>
                <a:ea typeface="Roboto"/>
                <a:cs typeface="Roboto"/>
              </a:rPr>
              <a:t>Meeting minutes approval</a:t>
            </a:r>
          </a:p>
          <a:p>
            <a:r>
              <a:rPr lang="en-US"/>
              <a:t>Executive Data Board expanded from 8 to 15</a:t>
            </a:r>
          </a:p>
        </p:txBody>
      </p:sp>
      <p:sp>
        <p:nvSpPr>
          <p:cNvPr id="4" name="Slide Number Placeholder 3">
            <a:extLst>
              <a:ext uri="{FF2B5EF4-FFF2-40B4-BE49-F238E27FC236}">
                <a16:creationId xmlns:a16="http://schemas.microsoft.com/office/drawing/2014/main" id="{84B5B14E-4749-78AF-82A7-47C7CE8C3AC1}"/>
              </a:ext>
            </a:extLst>
          </p:cNvPr>
          <p:cNvSpPr>
            <a:spLocks noGrp="1"/>
          </p:cNvSpPr>
          <p:nvPr>
            <p:ph type="sldNum" sz="quarter" idx="10"/>
          </p:nvPr>
        </p:nvSpPr>
        <p:spPr/>
        <p:txBody>
          <a:bodyPr/>
          <a:lstStyle/>
          <a:p>
            <a:fld id="{7A3832A0-79CF-4AB2-A86D-F6819D2BCBA5}" type="slidenum">
              <a:rPr lang="en-US" smtClean="0"/>
              <a:pPr/>
              <a:t>3</a:t>
            </a:fld>
            <a:endParaRPr lang="en-US"/>
          </a:p>
        </p:txBody>
      </p:sp>
    </p:spTree>
    <p:extLst>
      <p:ext uri="{BB962C8B-B14F-4D97-AF65-F5344CB8AC3E}">
        <p14:creationId xmlns:p14="http://schemas.microsoft.com/office/powerpoint/2010/main" val="3321810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85144-DE18-6548-7D37-AF31542C6CFC}"/>
              </a:ext>
            </a:extLst>
          </p:cNvPr>
          <p:cNvSpPr>
            <a:spLocks noGrp="1"/>
          </p:cNvSpPr>
          <p:nvPr>
            <p:ph type="title"/>
          </p:nvPr>
        </p:nvSpPr>
        <p:spPr/>
        <p:txBody>
          <a:bodyPr/>
          <a:lstStyle/>
          <a:p>
            <a:r>
              <a:rPr lang="en-US"/>
              <a:t>DBHDS projects for Executive Data board pt 4</a:t>
            </a:r>
          </a:p>
        </p:txBody>
      </p:sp>
      <p:sp>
        <p:nvSpPr>
          <p:cNvPr id="4" name="Slide Number Placeholder 3">
            <a:extLst>
              <a:ext uri="{FF2B5EF4-FFF2-40B4-BE49-F238E27FC236}">
                <a16:creationId xmlns:a16="http://schemas.microsoft.com/office/drawing/2014/main" id="{C8FD50DD-352A-A492-4D1C-141480F806B1}"/>
              </a:ext>
            </a:extLst>
          </p:cNvPr>
          <p:cNvSpPr>
            <a:spLocks noGrp="1"/>
          </p:cNvSpPr>
          <p:nvPr>
            <p:ph type="sldNum" sz="quarter" idx="10"/>
          </p:nvPr>
        </p:nvSpPr>
        <p:spPr/>
        <p:txBody>
          <a:bodyPr/>
          <a:lstStyle/>
          <a:p>
            <a:fld id="{7A3832A0-79CF-4AB2-A86D-F6819D2BCBA5}" type="slidenum">
              <a:rPr lang="en-US" smtClean="0"/>
              <a:pPr/>
              <a:t>30</a:t>
            </a:fld>
            <a:endParaRPr lang="en-US"/>
          </a:p>
        </p:txBody>
      </p:sp>
      <p:graphicFrame>
        <p:nvGraphicFramePr>
          <p:cNvPr id="5" name="Table 4">
            <a:extLst>
              <a:ext uri="{FF2B5EF4-FFF2-40B4-BE49-F238E27FC236}">
                <a16:creationId xmlns:a16="http://schemas.microsoft.com/office/drawing/2014/main" id="{8A501F47-B3A2-B93A-E1D8-52403465A8AD}"/>
              </a:ext>
            </a:extLst>
          </p:cNvPr>
          <p:cNvGraphicFramePr>
            <a:graphicFrameLocks noGrp="1"/>
          </p:cNvGraphicFramePr>
          <p:nvPr/>
        </p:nvGraphicFramePr>
        <p:xfrm>
          <a:off x="400050" y="930275"/>
          <a:ext cx="8589291" cy="2057400"/>
        </p:xfrm>
        <a:graphic>
          <a:graphicData uri="http://schemas.openxmlformats.org/drawingml/2006/table">
            <a:tbl>
              <a:tblPr firstRow="1" bandRow="1">
                <a:tableStyleId>{5940675A-B579-460E-94D1-54222C63F5DA}</a:tableStyleId>
              </a:tblPr>
              <a:tblGrid>
                <a:gridCol w="2149221">
                  <a:extLst>
                    <a:ext uri="{9D8B030D-6E8A-4147-A177-3AD203B41FA5}">
                      <a16:colId xmlns:a16="http://schemas.microsoft.com/office/drawing/2014/main" val="1290747197"/>
                    </a:ext>
                  </a:extLst>
                </a:gridCol>
                <a:gridCol w="1182491">
                  <a:extLst>
                    <a:ext uri="{9D8B030D-6E8A-4147-A177-3AD203B41FA5}">
                      <a16:colId xmlns:a16="http://schemas.microsoft.com/office/drawing/2014/main" val="2106690656"/>
                    </a:ext>
                  </a:extLst>
                </a:gridCol>
                <a:gridCol w="685579">
                  <a:extLst>
                    <a:ext uri="{9D8B030D-6E8A-4147-A177-3AD203B41FA5}">
                      <a16:colId xmlns:a16="http://schemas.microsoft.com/office/drawing/2014/main" val="1053725273"/>
                    </a:ext>
                  </a:extLst>
                </a:gridCol>
                <a:gridCol w="4572000">
                  <a:extLst>
                    <a:ext uri="{9D8B030D-6E8A-4147-A177-3AD203B41FA5}">
                      <a16:colId xmlns:a16="http://schemas.microsoft.com/office/drawing/2014/main" val="4046834680"/>
                    </a:ext>
                  </a:extLst>
                </a:gridCol>
              </a:tblGrid>
              <a:tr h="199383">
                <a:tc>
                  <a:txBody>
                    <a:bodyPr/>
                    <a:lstStyle/>
                    <a:p>
                      <a:pPr lvl="0" algn="l">
                        <a:buNone/>
                      </a:pPr>
                      <a:r>
                        <a:rPr lang="en-US" sz="1800" kern="1200">
                          <a:solidFill>
                            <a:schemeClr val="dk1"/>
                          </a:solidFill>
                        </a:rPr>
                        <a:t>Revenue Cycle Modernization (Modernization)</a:t>
                      </a:r>
                      <a:endParaRPr lang="en-US" sz="1800" kern="1200">
                        <a:solidFill>
                          <a:schemeClr val="dk1"/>
                        </a:solidFill>
                        <a:latin typeface="+mn-lt"/>
                        <a:ea typeface="+mn-ea"/>
                        <a:cs typeface="+mn-cs"/>
                      </a:endParaRPr>
                    </a:p>
                  </a:txBody>
                  <a:tcPr marL="45720" marR="45720" marT="22860" marB="22860"/>
                </a:tc>
                <a:tc>
                  <a:txBody>
                    <a:bodyPr/>
                    <a:lstStyle/>
                    <a:p>
                      <a:r>
                        <a:rPr lang="en-US" sz="1800"/>
                        <a:t>TBD</a:t>
                      </a:r>
                      <a:endParaRPr lang="en-US" sz="1800">
                        <a:latin typeface="+mn-lt"/>
                      </a:endParaRPr>
                    </a:p>
                  </a:txBody>
                  <a:tcPr marL="45720" marR="45720" marT="22860" marB="228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prstClr val="black"/>
                          </a:solidFill>
                          <a:effectLst/>
                          <a:uLnTx/>
                          <a:uFillTx/>
                        </a:rPr>
                        <a:t>Not Started</a:t>
                      </a: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marL="45720" marR="45720" marT="22860" marB="22860"/>
                </a:tc>
                <a:tc>
                  <a:txBody>
                    <a:bodyPr/>
                    <a:lstStyle/>
                    <a:p>
                      <a:pPr marL="285750" indent="-285750">
                        <a:buFont typeface="Arial" panose="020B0604020202020204" pitchFamily="34" charset="0"/>
                        <a:buChar char="•"/>
                      </a:pPr>
                      <a:r>
                        <a:rPr lang="en-US" sz="1800"/>
                        <a:t>RFI to be initiated.</a:t>
                      </a:r>
                      <a:endParaRPr lang="en-US" sz="1800">
                        <a:latin typeface="+mn-lt"/>
                      </a:endParaRPr>
                    </a:p>
                  </a:txBody>
                  <a:tcPr marL="45720" marR="45720" marT="22860" marB="22860"/>
                </a:tc>
                <a:extLst>
                  <a:ext uri="{0D108BD9-81ED-4DB2-BD59-A6C34878D82A}">
                    <a16:rowId xmlns:a16="http://schemas.microsoft.com/office/drawing/2014/main" val="550760645"/>
                  </a:ext>
                </a:extLst>
              </a:tr>
              <a:tr h="199383">
                <a:tc>
                  <a:txBody>
                    <a:bodyPr/>
                    <a:lstStyle/>
                    <a:p>
                      <a:pPr marL="0" lvl="0" algn="l" defTabSz="914400" rtl="0" eaLnBrk="1" latinLnBrk="0" hangingPunct="1">
                        <a:buNone/>
                      </a:pPr>
                      <a:r>
                        <a:rPr lang="en-US" sz="1800" kern="1200" err="1">
                          <a:solidFill>
                            <a:schemeClr val="dk1"/>
                          </a:solidFill>
                        </a:rPr>
                        <a:t>WaMS</a:t>
                      </a:r>
                      <a:r>
                        <a:rPr lang="en-US" sz="1800" kern="1200">
                          <a:solidFill>
                            <a:schemeClr val="dk1"/>
                          </a:solidFill>
                        </a:rPr>
                        <a:t> Modernization</a:t>
                      </a:r>
                      <a:endParaRPr lang="en-US" sz="1800" kern="1200">
                        <a:solidFill>
                          <a:schemeClr val="dk1"/>
                        </a:solidFill>
                        <a:latin typeface="+mn-lt"/>
                        <a:ea typeface="+mn-ea"/>
                        <a:cs typeface="+mn-cs"/>
                      </a:endParaRPr>
                    </a:p>
                  </a:txBody>
                  <a:tcPr marL="45720" marR="45720" marT="22860" marB="22860" anchor="ctr"/>
                </a:tc>
                <a:tc>
                  <a:txBody>
                    <a:bodyPr/>
                    <a:lstStyle/>
                    <a:p>
                      <a:pPr marL="0" lvl="0" algn="l" defTabSz="914400" rtl="0" eaLnBrk="1" latinLnBrk="0" hangingPunct="1">
                        <a:buNone/>
                      </a:pPr>
                      <a:r>
                        <a:rPr lang="en-US" sz="1800" kern="1200">
                          <a:solidFill>
                            <a:schemeClr val="dk1"/>
                          </a:solidFill>
                        </a:rPr>
                        <a:t>TBD</a:t>
                      </a:r>
                      <a:endParaRPr lang="en-US" sz="1800" kern="1200">
                        <a:solidFill>
                          <a:schemeClr val="dk1"/>
                        </a:solidFill>
                        <a:latin typeface="+mn-lt"/>
                        <a:ea typeface="+mn-ea"/>
                        <a:cs typeface="+mn-cs"/>
                      </a:endParaRPr>
                    </a:p>
                  </a:txBody>
                  <a:tcPr marL="45720" marR="45720" marT="22860" marB="22860" anchor="ctr"/>
                </a:tc>
                <a:tc>
                  <a:txBody>
                    <a:bodyPr/>
                    <a:lstStyle/>
                    <a:p>
                      <a:pPr marL="0" lvl="0" algn="l" defTabSz="914400" rtl="0" eaLnBrk="1" latinLnBrk="0" hangingPunct="1">
                        <a:buNone/>
                      </a:pPr>
                      <a:r>
                        <a:rPr lang="en-US" sz="1800" kern="1200">
                          <a:solidFill>
                            <a:schemeClr val="dk1"/>
                          </a:solidFill>
                        </a:rPr>
                        <a:t>Initiation</a:t>
                      </a:r>
                      <a:endParaRPr lang="en-US" sz="1800" kern="1200">
                        <a:solidFill>
                          <a:schemeClr val="dk1"/>
                        </a:solidFill>
                        <a:latin typeface="+mn-lt"/>
                        <a:ea typeface="+mn-ea"/>
                        <a:cs typeface="+mn-cs"/>
                      </a:endParaRPr>
                    </a:p>
                  </a:txBody>
                  <a:tcPr marL="45720" marR="45720" marT="22860" marB="228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rPr>
                        <a:t>03/02 Review additional requirements with Architecture.</a:t>
                      </a:r>
                      <a:endParaRPr lang="en-US" sz="1800" kern="1200" noProof="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3403998637"/>
                  </a:ext>
                </a:extLst>
              </a:tr>
              <a:tr h="199383">
                <a:tc>
                  <a:txBody>
                    <a:bodyPr/>
                    <a:lstStyle/>
                    <a:p>
                      <a:pPr marL="0" lvl="0" algn="l" defTabSz="914400" rtl="0" eaLnBrk="1" latinLnBrk="0" hangingPunct="1">
                        <a:buNone/>
                      </a:pPr>
                      <a:r>
                        <a:rPr lang="en-US" sz="1800" kern="1200" noProof="0">
                          <a:solidFill>
                            <a:schemeClr val="dk1"/>
                          </a:solidFill>
                        </a:rPr>
                        <a:t>Discharge Assistance Program</a:t>
                      </a:r>
                      <a:endParaRPr lang="en-US" sz="1800" kern="1200">
                        <a:solidFill>
                          <a:schemeClr val="dk1"/>
                        </a:solidFill>
                        <a:latin typeface="+mn-lt"/>
                        <a:ea typeface="+mn-ea"/>
                        <a:cs typeface="+mn-cs"/>
                      </a:endParaRPr>
                    </a:p>
                  </a:txBody>
                  <a:tcPr marL="45720" marR="45720" marT="22860" marB="22860" anchor="ctr"/>
                </a:tc>
                <a:tc>
                  <a:txBody>
                    <a:bodyPr/>
                    <a:lstStyle/>
                    <a:p>
                      <a:pPr marL="0" lvl="0" algn="l" defTabSz="914400" rtl="0" eaLnBrk="1" latinLnBrk="0" hangingPunct="1">
                        <a:buNone/>
                      </a:pPr>
                      <a:r>
                        <a:rPr lang="en-US" sz="1800" kern="1200">
                          <a:solidFill>
                            <a:schemeClr val="dk1"/>
                          </a:solidFill>
                        </a:rPr>
                        <a:t>03/25/26</a:t>
                      </a:r>
                      <a:endParaRPr lang="en-US" sz="1800" kern="1200">
                        <a:solidFill>
                          <a:schemeClr val="dk1"/>
                        </a:solidFill>
                        <a:latin typeface="+mn-lt"/>
                        <a:ea typeface="+mn-ea"/>
                        <a:cs typeface="+mn-cs"/>
                      </a:endParaRPr>
                    </a:p>
                  </a:txBody>
                  <a:tcPr marL="45720" marR="45720" marT="22860" marB="22860" anchor="ctr"/>
                </a:tc>
                <a:tc>
                  <a:txBody>
                    <a:bodyPr/>
                    <a:lstStyle/>
                    <a:p>
                      <a:pPr marL="0" lvl="0" algn="l" defTabSz="914400" rtl="0" eaLnBrk="1" latinLnBrk="0" hangingPunct="1">
                        <a:buNone/>
                      </a:pPr>
                      <a:r>
                        <a:rPr lang="en-US" sz="1800" kern="1200">
                          <a:solidFill>
                            <a:schemeClr val="dk1"/>
                          </a:solidFill>
                        </a:rPr>
                        <a:t>Execution</a:t>
                      </a:r>
                      <a:endParaRPr lang="en-US" sz="1800" kern="1200">
                        <a:solidFill>
                          <a:schemeClr val="dk1"/>
                        </a:solidFill>
                        <a:latin typeface="+mn-lt"/>
                        <a:ea typeface="+mn-ea"/>
                        <a:cs typeface="+mn-cs"/>
                      </a:endParaRPr>
                    </a:p>
                  </a:txBody>
                  <a:tcPr marL="45720" marR="45720" marT="22860" marB="22860" anchor="ctr"/>
                </a:tc>
                <a:tc>
                  <a:txBody>
                    <a:bodyPr/>
                    <a:lstStyle/>
                    <a:p>
                      <a:pPr marL="285750" lvl="0" indent="-285750" algn="l" defTabSz="914400" rtl="0" eaLnBrk="1" latinLnBrk="0" hangingPunct="1">
                        <a:buFont typeface="Arial" panose="020B0604020202020204" pitchFamily="34" charset="0"/>
                        <a:buChar char="•"/>
                      </a:pPr>
                      <a:r>
                        <a:rPr lang="en-US" sz="1800" kern="1200">
                          <a:solidFill>
                            <a:schemeClr val="dk1"/>
                          </a:solidFill>
                        </a:rPr>
                        <a:t>IT Technical Release to upgrade Nodejs scheduled for 3/25. Item currently in UAT</a:t>
                      </a:r>
                      <a:endParaRPr lang="en-US" sz="1800" kern="1200">
                        <a:solidFill>
                          <a:schemeClr val="dk1"/>
                        </a:solidFill>
                        <a:latin typeface="+mn-lt"/>
                        <a:ea typeface="+mn-ea"/>
                        <a:cs typeface="+mn-cs"/>
                      </a:endParaRPr>
                    </a:p>
                  </a:txBody>
                  <a:tcPr marL="45720" marR="45720" marT="22860" marB="22860" anchor="ctr"/>
                </a:tc>
                <a:extLst>
                  <a:ext uri="{0D108BD9-81ED-4DB2-BD59-A6C34878D82A}">
                    <a16:rowId xmlns:a16="http://schemas.microsoft.com/office/drawing/2014/main" val="3936485500"/>
                  </a:ext>
                </a:extLst>
              </a:tr>
            </a:tbl>
          </a:graphicData>
        </a:graphic>
      </p:graphicFrame>
    </p:spTree>
    <p:extLst>
      <p:ext uri="{BB962C8B-B14F-4D97-AF65-F5344CB8AC3E}">
        <p14:creationId xmlns:p14="http://schemas.microsoft.com/office/powerpoint/2010/main" val="2859218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4CFA1-804F-5C38-374D-23A92AAE02C2}"/>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861C2D35-324C-22D2-8AC6-DE0B66DAB185}"/>
              </a:ext>
            </a:extLst>
          </p:cNvPr>
          <p:cNvSpPr txBox="1"/>
          <p:nvPr/>
        </p:nvSpPr>
        <p:spPr>
          <a:xfrm>
            <a:off x="527789" y="318776"/>
            <a:ext cx="7861887" cy="351378"/>
          </a:xfrm>
          <a:prstGeom prst="rect">
            <a:avLst/>
          </a:prstGeom>
        </p:spPr>
        <p:txBody>
          <a:bodyPr lIns="0" tIns="0" rIns="0" bIns="0" rtlCol="0" anchor="t">
            <a:spAutoFit/>
          </a:bodyPr>
          <a:lstStyle/>
          <a:p>
            <a:pPr>
              <a:lnSpc>
                <a:spcPts val="3012"/>
              </a:lnSpc>
              <a:spcBef>
                <a:spcPct val="0"/>
              </a:spcBef>
            </a:pPr>
            <a:r>
              <a:rPr lang="en-US" sz="2151">
                <a:solidFill>
                  <a:srgbClr val="173055"/>
                </a:solidFill>
                <a:latin typeface="Montserrat Extra-Bold"/>
              </a:rPr>
              <a:t>Virginia State Police Data Projects</a:t>
            </a:r>
          </a:p>
        </p:txBody>
      </p:sp>
      <p:graphicFrame>
        <p:nvGraphicFramePr>
          <p:cNvPr id="12" name="Table 12">
            <a:extLst>
              <a:ext uri="{FF2B5EF4-FFF2-40B4-BE49-F238E27FC236}">
                <a16:creationId xmlns:a16="http://schemas.microsoft.com/office/drawing/2014/main" id="{5323235B-5284-93B9-D060-E0BF43C1A7E4}"/>
              </a:ext>
            </a:extLst>
          </p:cNvPr>
          <p:cNvGraphicFramePr>
            <a:graphicFrameLocks noGrp="1"/>
          </p:cNvGraphicFramePr>
          <p:nvPr>
            <p:extLst>
              <p:ext uri="{D42A27DB-BD31-4B8C-83A1-F6EECF244321}">
                <p14:modId xmlns:p14="http://schemas.microsoft.com/office/powerpoint/2010/main" val="3404304311"/>
              </p:ext>
            </p:extLst>
          </p:nvPr>
        </p:nvGraphicFramePr>
        <p:xfrm>
          <a:off x="384317" y="835433"/>
          <a:ext cx="8005359" cy="3703320"/>
        </p:xfrm>
        <a:graphic>
          <a:graphicData uri="http://schemas.openxmlformats.org/drawingml/2006/table">
            <a:tbl>
              <a:tblPr firstRow="1" bandRow="1">
                <a:tableStyleId>{5940675A-B579-460E-94D1-54222C63F5DA}</a:tableStyleId>
              </a:tblPr>
              <a:tblGrid>
                <a:gridCol w="2001340">
                  <a:extLst>
                    <a:ext uri="{9D8B030D-6E8A-4147-A177-3AD203B41FA5}">
                      <a16:colId xmlns:a16="http://schemas.microsoft.com/office/drawing/2014/main" val="437234257"/>
                    </a:ext>
                  </a:extLst>
                </a:gridCol>
                <a:gridCol w="784319">
                  <a:extLst>
                    <a:ext uri="{9D8B030D-6E8A-4147-A177-3AD203B41FA5}">
                      <a16:colId xmlns:a16="http://schemas.microsoft.com/office/drawing/2014/main" val="3464066248"/>
                    </a:ext>
                  </a:extLst>
                </a:gridCol>
                <a:gridCol w="723900">
                  <a:extLst>
                    <a:ext uri="{9D8B030D-6E8A-4147-A177-3AD203B41FA5}">
                      <a16:colId xmlns:a16="http://schemas.microsoft.com/office/drawing/2014/main" val="4040415896"/>
                    </a:ext>
                  </a:extLst>
                </a:gridCol>
                <a:gridCol w="4495800">
                  <a:extLst>
                    <a:ext uri="{9D8B030D-6E8A-4147-A177-3AD203B41FA5}">
                      <a16:colId xmlns:a16="http://schemas.microsoft.com/office/drawing/2014/main" val="3152757902"/>
                    </a:ext>
                  </a:extLst>
                </a:gridCol>
              </a:tblGrid>
              <a:tr h="472440">
                <a:tc>
                  <a:txBody>
                    <a:bodyPr/>
                    <a:lstStyle/>
                    <a:p>
                      <a:r>
                        <a:rPr lang="en-US" sz="1800"/>
                        <a:t> Project Name</a:t>
                      </a:r>
                    </a:p>
                  </a:txBody>
                  <a:tcPr marL="45720" marR="45720" marT="22860" marB="22860"/>
                </a:tc>
                <a:tc>
                  <a:txBody>
                    <a:bodyPr/>
                    <a:lstStyle/>
                    <a:p>
                      <a:r>
                        <a:rPr lang="en-US" sz="1800"/>
                        <a:t>Due Date</a:t>
                      </a:r>
                    </a:p>
                  </a:txBody>
                  <a:tcPr marL="45720" marR="45720" marT="22860" marB="22860"/>
                </a:tc>
                <a:tc>
                  <a:txBody>
                    <a:bodyPr/>
                    <a:lstStyle/>
                    <a:p>
                      <a:r>
                        <a:rPr lang="en-US" sz="1800"/>
                        <a:t>Status</a:t>
                      </a:r>
                    </a:p>
                  </a:txBody>
                  <a:tcPr marL="45720" marR="45720" marT="22860" marB="22860"/>
                </a:tc>
                <a:tc>
                  <a:txBody>
                    <a:bodyPr/>
                    <a:lstStyle/>
                    <a:p>
                      <a:r>
                        <a:rPr lang="en-US" sz="1800"/>
                        <a:t>Comments</a:t>
                      </a:r>
                    </a:p>
                  </a:txBody>
                  <a:tcPr marL="45720" marR="45720" marT="22860" marB="22860"/>
                </a:tc>
                <a:extLst>
                  <a:ext uri="{0D108BD9-81ED-4DB2-BD59-A6C34878D82A}">
                    <a16:rowId xmlns:a16="http://schemas.microsoft.com/office/drawing/2014/main" val="3059776598"/>
                  </a:ext>
                </a:extLst>
              </a:tr>
              <a:tr h="627843">
                <a:tc>
                  <a:txBody>
                    <a:bodyPr/>
                    <a:lstStyle/>
                    <a:p>
                      <a:r>
                        <a:rPr lang="en-US" sz="1800"/>
                        <a:t>Snowflake Environment for Production</a:t>
                      </a:r>
                    </a:p>
                  </a:txBody>
                  <a:tcPr marL="45720" marR="45720" marT="22860" marB="22860"/>
                </a:tc>
                <a:tc>
                  <a:txBody>
                    <a:bodyPr/>
                    <a:lstStyle/>
                    <a:p>
                      <a:r>
                        <a:rPr lang="en-US" sz="1800"/>
                        <a:t>4/30/2026</a:t>
                      </a:r>
                    </a:p>
                  </a:txBody>
                  <a:tcPr marL="45720" marR="45720" marT="22860" marB="22860"/>
                </a:tc>
                <a:tc>
                  <a:txBody>
                    <a:bodyPr/>
                    <a:lstStyle/>
                    <a:p>
                      <a:r>
                        <a:rPr lang="en-US" sz="1800"/>
                        <a:t>In Progress</a:t>
                      </a:r>
                    </a:p>
                  </a:txBody>
                  <a:tcPr marL="45720" marR="45720" marT="22860" marB="22860"/>
                </a:tc>
                <a:tc>
                  <a:txBody>
                    <a:bodyPr/>
                    <a:lstStyle/>
                    <a:p>
                      <a:pPr algn="just"/>
                      <a:r>
                        <a:rPr lang="en-US" sz="1800" b="0"/>
                        <a:t>This is nearly complete. We have faced many hurdles in doing so but VITA has been a huge help.</a:t>
                      </a:r>
                    </a:p>
                  </a:txBody>
                  <a:tcPr marL="45720" marR="45720" marT="22860" marB="22860"/>
                </a:tc>
                <a:extLst>
                  <a:ext uri="{0D108BD9-81ED-4DB2-BD59-A6C34878D82A}">
                    <a16:rowId xmlns:a16="http://schemas.microsoft.com/office/drawing/2014/main" val="859859344"/>
                  </a:ext>
                </a:extLst>
              </a:tr>
              <a:tr h="807720">
                <a:tc>
                  <a:txBody>
                    <a:bodyPr/>
                    <a:lstStyle/>
                    <a:p>
                      <a:r>
                        <a:rPr lang="en-US" sz="1800"/>
                        <a:t>Snowflake Cortex AI Use Cases</a:t>
                      </a:r>
                    </a:p>
                  </a:txBody>
                  <a:tcPr marL="45720" marR="45720" marT="22860" marB="22860"/>
                </a:tc>
                <a:tc>
                  <a:txBody>
                    <a:bodyPr/>
                    <a:lstStyle/>
                    <a:p>
                      <a:r>
                        <a:rPr lang="en-US" sz="1800"/>
                        <a:t>7/1/2026</a:t>
                      </a:r>
                    </a:p>
                  </a:txBody>
                  <a:tcPr marL="45720" marR="45720" marT="22860" marB="22860"/>
                </a:tc>
                <a:tc>
                  <a:txBody>
                    <a:bodyPr/>
                    <a:lstStyle/>
                    <a:p>
                      <a:r>
                        <a:rPr lang="en-US" sz="1800"/>
                        <a:t>In Progress</a:t>
                      </a:r>
                    </a:p>
                  </a:txBody>
                  <a:tcPr marL="45720" marR="45720" marT="22860" marB="22860"/>
                </a:tc>
                <a:tc>
                  <a:txBody>
                    <a:bodyPr/>
                    <a:lstStyle/>
                    <a:p>
                      <a:pPr algn="just"/>
                      <a:r>
                        <a:rPr lang="en-US" sz="1800" b="0"/>
                        <a:t>The Enterprise Data Services team has been working through several pilots using Snowflake’s Cortex AI Suite. We need to formalize them, document them, and work through the proper channels with the ISO - and be ready for them to land in production once the production environment is ready.</a:t>
                      </a:r>
                    </a:p>
                    <a:p>
                      <a:pPr algn="just"/>
                      <a:endParaRPr lang="en-US" sz="1800" b="0"/>
                    </a:p>
                  </a:txBody>
                  <a:tcPr marL="45720" marR="45720" marT="22860" marB="22860"/>
                </a:tc>
                <a:extLst>
                  <a:ext uri="{0D108BD9-81ED-4DB2-BD59-A6C34878D82A}">
                    <a16:rowId xmlns:a16="http://schemas.microsoft.com/office/drawing/2014/main" val="1546515751"/>
                  </a:ext>
                </a:extLst>
              </a:tr>
            </a:tbl>
          </a:graphicData>
        </a:graphic>
      </p:graphicFrame>
    </p:spTree>
    <p:extLst>
      <p:ext uri="{BB962C8B-B14F-4D97-AF65-F5344CB8AC3E}">
        <p14:creationId xmlns:p14="http://schemas.microsoft.com/office/powerpoint/2010/main" val="972058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0AA0C-2D4D-5CF0-0C14-7936EE39EC46}"/>
              </a:ext>
            </a:extLst>
          </p:cNvPr>
          <p:cNvSpPr>
            <a:spLocks noGrp="1"/>
          </p:cNvSpPr>
          <p:nvPr>
            <p:ph type="title"/>
          </p:nvPr>
        </p:nvSpPr>
        <p:spPr/>
        <p:txBody>
          <a:bodyPr/>
          <a:lstStyle/>
          <a:p>
            <a:r>
              <a:rPr lang="en-US"/>
              <a:t>Virginia State Police Data Projects pt 2</a:t>
            </a:r>
          </a:p>
        </p:txBody>
      </p:sp>
      <p:sp>
        <p:nvSpPr>
          <p:cNvPr id="4" name="Slide Number Placeholder 3">
            <a:extLst>
              <a:ext uri="{FF2B5EF4-FFF2-40B4-BE49-F238E27FC236}">
                <a16:creationId xmlns:a16="http://schemas.microsoft.com/office/drawing/2014/main" id="{C7E3AA48-917D-E04D-E163-B14A8E8FDDA6}"/>
              </a:ext>
            </a:extLst>
          </p:cNvPr>
          <p:cNvSpPr>
            <a:spLocks noGrp="1"/>
          </p:cNvSpPr>
          <p:nvPr>
            <p:ph type="sldNum" sz="quarter" idx="10"/>
          </p:nvPr>
        </p:nvSpPr>
        <p:spPr/>
        <p:txBody>
          <a:bodyPr/>
          <a:lstStyle/>
          <a:p>
            <a:fld id="{7A3832A0-79CF-4AB2-A86D-F6819D2BCBA5}" type="slidenum">
              <a:rPr lang="en-US" smtClean="0"/>
              <a:pPr/>
              <a:t>32</a:t>
            </a:fld>
            <a:endParaRPr lang="en-US"/>
          </a:p>
        </p:txBody>
      </p:sp>
      <p:graphicFrame>
        <p:nvGraphicFramePr>
          <p:cNvPr id="5" name="Table 4">
            <a:extLst>
              <a:ext uri="{FF2B5EF4-FFF2-40B4-BE49-F238E27FC236}">
                <a16:creationId xmlns:a16="http://schemas.microsoft.com/office/drawing/2014/main" id="{192C26EB-8344-C0A5-23ED-1B49A7A1C448}"/>
              </a:ext>
            </a:extLst>
          </p:cNvPr>
          <p:cNvGraphicFramePr>
            <a:graphicFrameLocks noGrp="1"/>
          </p:cNvGraphicFramePr>
          <p:nvPr>
            <p:extLst>
              <p:ext uri="{D42A27DB-BD31-4B8C-83A1-F6EECF244321}">
                <p14:modId xmlns:p14="http://schemas.microsoft.com/office/powerpoint/2010/main" val="1788383541"/>
              </p:ext>
            </p:extLst>
          </p:nvPr>
        </p:nvGraphicFramePr>
        <p:xfrm>
          <a:off x="400050" y="930275"/>
          <a:ext cx="8342721" cy="3749040"/>
        </p:xfrm>
        <a:graphic>
          <a:graphicData uri="http://schemas.openxmlformats.org/drawingml/2006/table">
            <a:tbl>
              <a:tblPr firstRow="1" bandRow="1">
                <a:tableStyleId>{5940675A-B579-460E-94D1-54222C63F5DA}</a:tableStyleId>
              </a:tblPr>
              <a:tblGrid>
                <a:gridCol w="2085680">
                  <a:extLst>
                    <a:ext uri="{9D8B030D-6E8A-4147-A177-3AD203B41FA5}">
                      <a16:colId xmlns:a16="http://schemas.microsoft.com/office/drawing/2014/main" val="1607443711"/>
                    </a:ext>
                  </a:extLst>
                </a:gridCol>
                <a:gridCol w="817372">
                  <a:extLst>
                    <a:ext uri="{9D8B030D-6E8A-4147-A177-3AD203B41FA5}">
                      <a16:colId xmlns:a16="http://schemas.microsoft.com/office/drawing/2014/main" val="3574310024"/>
                    </a:ext>
                  </a:extLst>
                </a:gridCol>
                <a:gridCol w="754407">
                  <a:extLst>
                    <a:ext uri="{9D8B030D-6E8A-4147-A177-3AD203B41FA5}">
                      <a16:colId xmlns:a16="http://schemas.microsoft.com/office/drawing/2014/main" val="3671190637"/>
                    </a:ext>
                  </a:extLst>
                </a:gridCol>
                <a:gridCol w="4685262">
                  <a:extLst>
                    <a:ext uri="{9D8B030D-6E8A-4147-A177-3AD203B41FA5}">
                      <a16:colId xmlns:a16="http://schemas.microsoft.com/office/drawing/2014/main" val="3692218111"/>
                    </a:ext>
                  </a:extLst>
                </a:gridCol>
              </a:tblGrid>
              <a:tr h="807720">
                <a:tc>
                  <a:txBody>
                    <a:bodyPr/>
                    <a:lstStyle/>
                    <a:p>
                      <a:r>
                        <a:rPr lang="en-US" sz="1600"/>
                        <a:t>Trooper Manual Copilot Bot Pilot</a:t>
                      </a:r>
                    </a:p>
                  </a:txBody>
                  <a:tcPr marL="45720" marR="45720" marT="22860" marB="22860"/>
                </a:tc>
                <a:tc>
                  <a:txBody>
                    <a:bodyPr/>
                    <a:lstStyle/>
                    <a:p>
                      <a:r>
                        <a:rPr lang="en-US" sz="1600"/>
                        <a:t>4/30/2026</a:t>
                      </a:r>
                    </a:p>
                  </a:txBody>
                  <a:tcPr marL="45720" marR="45720" marT="22860" marB="22860"/>
                </a:tc>
                <a:tc>
                  <a:txBody>
                    <a:bodyPr/>
                    <a:lstStyle/>
                    <a:p>
                      <a:r>
                        <a:rPr lang="en-US" sz="1600"/>
                        <a:t>In Progress</a:t>
                      </a:r>
                    </a:p>
                  </a:txBody>
                  <a:tcPr marL="45720" marR="45720" marT="22860" marB="22860"/>
                </a:tc>
                <a:tc>
                  <a:txBody>
                    <a:bodyPr/>
                    <a:lstStyle/>
                    <a:p>
                      <a:pPr algn="just"/>
                      <a:r>
                        <a:rPr lang="en-US" sz="1600" b="0"/>
                        <a:t>Our Bureau of Field Operations divisions have asked for an iOS friendly bot where troopers can query the massive field manual library in a conversational format. Hoping to have a pilot ready shortly.</a:t>
                      </a:r>
                    </a:p>
                    <a:p>
                      <a:endParaRPr lang="en-US" sz="1600" b="0"/>
                    </a:p>
                    <a:p>
                      <a:endParaRPr lang="en-US" sz="1600" b="0"/>
                    </a:p>
                  </a:txBody>
                  <a:tcPr marL="45720" marR="45720" marT="22860" marB="22860"/>
                </a:tc>
                <a:extLst>
                  <a:ext uri="{0D108BD9-81ED-4DB2-BD59-A6C34878D82A}">
                    <a16:rowId xmlns:a16="http://schemas.microsoft.com/office/drawing/2014/main" val="3754306442"/>
                  </a:ext>
                </a:extLst>
              </a:tr>
              <a:tr h="960120">
                <a:tc>
                  <a:txBody>
                    <a:bodyPr/>
                    <a:lstStyle/>
                    <a:p>
                      <a:r>
                        <a:rPr lang="en-US" sz="1600"/>
                        <a:t>Comprehensive Financial Reporting Project</a:t>
                      </a:r>
                    </a:p>
                  </a:txBody>
                  <a:tcPr marL="45720" marR="45720" marT="22860" marB="22860"/>
                </a:tc>
                <a:tc>
                  <a:txBody>
                    <a:bodyPr/>
                    <a:lstStyle/>
                    <a:p>
                      <a:r>
                        <a:rPr lang="en-US" sz="1600"/>
                        <a:t>TBD</a:t>
                      </a:r>
                    </a:p>
                  </a:txBody>
                  <a:tcPr marL="45720" marR="45720" marT="22860" marB="22860"/>
                </a:tc>
                <a:tc>
                  <a:txBody>
                    <a:bodyPr/>
                    <a:lstStyle/>
                    <a:p>
                      <a:r>
                        <a:rPr lang="en-US" sz="1600"/>
                        <a:t>In Progress</a:t>
                      </a:r>
                    </a:p>
                  </a:txBody>
                  <a:tcPr marL="45720" marR="45720" marT="22860" marB="22860"/>
                </a:tc>
                <a:tc>
                  <a:txBody>
                    <a:bodyPr/>
                    <a:lstStyle/>
                    <a:p>
                      <a:pPr algn="just" rtl="0"/>
                      <a:r>
                        <a:rPr lang="en-US" sz="1600" b="0" kern="1200">
                          <a:solidFill>
                            <a:schemeClr val="dk1"/>
                          </a:solidFill>
                          <a:effectLst/>
                        </a:rPr>
                        <a:t>Leadership has asked for a comprehensive overhaul in VSP’s internal financial reporting.  This is somewhat dependent on our Snowflake environment, but much analysis work and some piloting is happening now.  The team has built dashboards for credit card spend, and eVA analysis to begin the work.  Full blown requirements gathering is TBD.</a:t>
                      </a:r>
                    </a:p>
                    <a:p>
                      <a:pPr algn="just" rtl="0"/>
                      <a:endParaRPr lang="en-US" sz="1600" b="0" i="0" kern="1200">
                        <a:solidFill>
                          <a:schemeClr val="dk1"/>
                        </a:solidFill>
                        <a:effectLst/>
                        <a:latin typeface="+mn-lt"/>
                        <a:ea typeface="+mn-ea"/>
                        <a:cs typeface="+mn-cs"/>
                      </a:endParaRPr>
                    </a:p>
                  </a:txBody>
                  <a:tcPr marL="45720" marR="45720" marT="22860" marB="22860"/>
                </a:tc>
                <a:extLst>
                  <a:ext uri="{0D108BD9-81ED-4DB2-BD59-A6C34878D82A}">
                    <a16:rowId xmlns:a16="http://schemas.microsoft.com/office/drawing/2014/main" val="4122424453"/>
                  </a:ext>
                </a:extLst>
              </a:tr>
            </a:tbl>
          </a:graphicData>
        </a:graphic>
      </p:graphicFrame>
    </p:spTree>
    <p:extLst>
      <p:ext uri="{BB962C8B-B14F-4D97-AF65-F5344CB8AC3E}">
        <p14:creationId xmlns:p14="http://schemas.microsoft.com/office/powerpoint/2010/main" val="3540998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3C109-AD51-79DF-5BDC-CA18D5D3D050}"/>
              </a:ext>
            </a:extLst>
          </p:cNvPr>
          <p:cNvSpPr>
            <a:spLocks noGrp="1"/>
          </p:cNvSpPr>
          <p:nvPr>
            <p:ph type="title"/>
          </p:nvPr>
        </p:nvSpPr>
        <p:spPr/>
        <p:txBody>
          <a:bodyPr/>
          <a:lstStyle/>
          <a:p>
            <a:r>
              <a:rPr lang="en-US"/>
              <a:t>Resources</a:t>
            </a:r>
          </a:p>
        </p:txBody>
      </p:sp>
      <p:sp>
        <p:nvSpPr>
          <p:cNvPr id="2" name="Content Placeholder 1">
            <a:extLst>
              <a:ext uri="{FF2B5EF4-FFF2-40B4-BE49-F238E27FC236}">
                <a16:creationId xmlns:a16="http://schemas.microsoft.com/office/drawing/2014/main" id="{994D2799-8029-BDAE-55E2-72E148E8BF45}"/>
              </a:ext>
            </a:extLst>
          </p:cNvPr>
          <p:cNvSpPr>
            <a:spLocks noGrp="1"/>
          </p:cNvSpPr>
          <p:nvPr>
            <p:ph idx="1"/>
          </p:nvPr>
        </p:nvSpPr>
        <p:spPr/>
        <p:txBody>
          <a:bodyPr vert="horz" lIns="91440" tIns="45720" rIns="91440" bIns="45720" rtlCol="0" anchor="t">
            <a:normAutofit/>
          </a:bodyPr>
          <a:lstStyle/>
          <a:p>
            <a:pPr indent="-228600"/>
            <a:r>
              <a:rPr lang="en-US" sz="1800">
                <a:solidFill>
                  <a:schemeClr val="accent1"/>
                </a:solidFill>
                <a:latin typeface="Roboto"/>
                <a:ea typeface="Roboto"/>
                <a:cs typeface="Roboto"/>
                <a:hlinkClick r:id="rId2">
                  <a:extLst>
                    <a:ext uri="{A12FA001-AC4F-418D-AE19-62706E023703}">
                      <ahyp:hlinkClr xmlns:ahyp="http://schemas.microsoft.com/office/drawing/2018/hyperlinkcolor" val="tx"/>
                    </a:ext>
                  </a:extLst>
                </a:hlinkClick>
              </a:rPr>
              <a:t>EA 225</a:t>
            </a:r>
            <a:endParaRPr lang="en-US" sz="1800">
              <a:solidFill>
                <a:schemeClr val="accent1"/>
              </a:solidFill>
              <a:latin typeface="Roboto"/>
              <a:ea typeface="Roboto"/>
              <a:cs typeface="Roboto"/>
              <a:hlinkClick r:id="rId3">
                <a:extLst>
                  <a:ext uri="{A12FA001-AC4F-418D-AE19-62706E023703}">
                    <ahyp:hlinkClr xmlns:ahyp="http://schemas.microsoft.com/office/drawing/2018/hyperlinkcolor" val="tx"/>
                  </a:ext>
                </a:extLst>
              </a:hlinkClick>
            </a:endParaRPr>
          </a:p>
          <a:p>
            <a:pPr indent="-228600"/>
            <a:r>
              <a:rPr lang="en-US" sz="1800">
                <a:solidFill>
                  <a:schemeClr val="accent1"/>
                </a:solidFill>
                <a:latin typeface="Roboto"/>
                <a:ea typeface="Roboto"/>
                <a:cs typeface="Roboto"/>
                <a:hlinkClick r:id="rId3">
                  <a:extLst>
                    <a:ext uri="{A12FA001-AC4F-418D-AE19-62706E023703}">
                      <ahyp:hlinkClr xmlns:ahyp="http://schemas.microsoft.com/office/drawing/2018/hyperlinkcolor" val="tx"/>
                    </a:ext>
                  </a:extLst>
                </a:hlinkClick>
              </a:rPr>
              <a:t>Data.virginia.gov</a:t>
            </a:r>
            <a:endParaRPr lang="en-US" sz="1800">
              <a:solidFill>
                <a:schemeClr val="accent1"/>
              </a:solidFill>
              <a:latin typeface="Roboto"/>
              <a:ea typeface="Roboto"/>
              <a:cs typeface="Roboto"/>
            </a:endParaRPr>
          </a:p>
          <a:p>
            <a:pPr indent="-228600"/>
            <a:r>
              <a:rPr lang="en-US" sz="1800">
                <a:solidFill>
                  <a:schemeClr val="accent1"/>
                </a:solidFill>
                <a:latin typeface="Roboto"/>
                <a:ea typeface="Roboto"/>
                <a:cs typeface="Roboto"/>
                <a:hlinkClick r:id="rId4">
                  <a:extLst>
                    <a:ext uri="{A12FA001-AC4F-418D-AE19-62706E023703}">
                      <ahyp:hlinkClr xmlns:ahyp="http://schemas.microsoft.com/office/drawing/2018/hyperlinkcolor" val="tx"/>
                    </a:ext>
                  </a:extLst>
                </a:hlinkClick>
              </a:rPr>
              <a:t>SUDA.virginia.gov</a:t>
            </a:r>
            <a:endParaRPr lang="en-US" sz="1800">
              <a:solidFill>
                <a:schemeClr val="accent1"/>
              </a:solidFill>
              <a:latin typeface="Roboto"/>
              <a:ea typeface="Roboto"/>
              <a:cs typeface="Roboto"/>
            </a:endParaRPr>
          </a:p>
          <a:p>
            <a:pPr indent="-228600"/>
            <a:r>
              <a:rPr lang="en-US" sz="1800">
                <a:solidFill>
                  <a:schemeClr val="accent1"/>
                </a:solidFill>
                <a:latin typeface="Roboto"/>
                <a:ea typeface="Roboto"/>
                <a:cs typeface="Roboto"/>
                <a:hlinkClick r:id="rId5">
                  <a:extLst>
                    <a:ext uri="{A12FA001-AC4F-418D-AE19-62706E023703}">
                      <ahyp:hlinkClr xmlns:ahyp="http://schemas.microsoft.com/office/drawing/2018/hyperlinkcolor" val="tx"/>
                    </a:ext>
                  </a:extLst>
                </a:hlinkClick>
              </a:rPr>
              <a:t>Odga.virginia.gov/training</a:t>
            </a:r>
            <a:endParaRPr lang="en-US" sz="1800">
              <a:solidFill>
                <a:schemeClr val="accent1"/>
              </a:solidFill>
              <a:latin typeface="Roboto"/>
              <a:ea typeface="Roboto"/>
              <a:cs typeface="Roboto"/>
            </a:endParaRPr>
          </a:p>
          <a:p>
            <a:pPr lvl="1" indent="-228600"/>
            <a:r>
              <a:rPr lang="en-US" sz="1650">
                <a:solidFill>
                  <a:schemeClr val="accent1"/>
                </a:solidFill>
                <a:latin typeface="Roboto"/>
                <a:ea typeface="Roboto"/>
                <a:cs typeface="Roboto"/>
              </a:rPr>
              <a:t>Information related to role-based training for data owners/custodians</a:t>
            </a:r>
          </a:p>
          <a:p>
            <a:pPr indent="-228600"/>
            <a:r>
              <a:rPr lang="en-US" sz="1800">
                <a:solidFill>
                  <a:schemeClr val="accent1"/>
                </a:solidFill>
                <a:latin typeface="Roboto"/>
                <a:ea typeface="Roboto"/>
                <a:cs typeface="Roboto"/>
                <a:hlinkClick r:id="rId6">
                  <a:extLst>
                    <a:ext uri="{A12FA001-AC4F-418D-AE19-62706E023703}">
                      <ahyp:hlinkClr xmlns:ahyp="http://schemas.microsoft.com/office/drawing/2018/hyperlinkcolor" val="tx"/>
                    </a:ext>
                  </a:extLst>
                </a:hlinkClick>
              </a:rPr>
              <a:t>Odga.virginia.gov/resources</a:t>
            </a:r>
            <a:endParaRPr lang="en-US" sz="1800">
              <a:solidFill>
                <a:schemeClr val="accent1"/>
              </a:solidFill>
              <a:latin typeface="Roboto"/>
              <a:ea typeface="Roboto"/>
              <a:cs typeface="Roboto"/>
            </a:endParaRPr>
          </a:p>
          <a:p>
            <a:pPr lvl="1" indent="-228600"/>
            <a:r>
              <a:rPr lang="en-US" sz="1800"/>
              <a:t>AI Prompt Library for Data Governance</a:t>
            </a:r>
          </a:p>
          <a:p>
            <a:pPr lvl="1" indent="-228600"/>
            <a:r>
              <a:rPr lang="en-US" sz="1800"/>
              <a:t>Data Literacy Library</a:t>
            </a:r>
          </a:p>
          <a:p>
            <a:pPr lvl="1" indent="-228600"/>
            <a:endParaRPr lang="en-US" sz="1800"/>
          </a:p>
          <a:p>
            <a:pPr lvl="1" indent="-228600"/>
            <a:endParaRPr lang="en-US" sz="1800"/>
          </a:p>
          <a:p>
            <a:endParaRPr lang="en-US"/>
          </a:p>
        </p:txBody>
      </p:sp>
      <p:sp>
        <p:nvSpPr>
          <p:cNvPr id="4" name="Slide Number Placeholder 3">
            <a:extLst>
              <a:ext uri="{FF2B5EF4-FFF2-40B4-BE49-F238E27FC236}">
                <a16:creationId xmlns:a16="http://schemas.microsoft.com/office/drawing/2014/main" id="{B863899B-6060-F3CA-0FD0-538981EC1333}"/>
              </a:ext>
            </a:extLst>
          </p:cNvPr>
          <p:cNvSpPr>
            <a:spLocks noGrp="1"/>
          </p:cNvSpPr>
          <p:nvPr>
            <p:ph type="sldNum" sz="quarter" idx="10"/>
          </p:nvPr>
        </p:nvSpPr>
        <p:spPr/>
        <p:txBody>
          <a:bodyPr/>
          <a:lstStyle/>
          <a:p>
            <a:fld id="{7A3832A0-79CF-4AB2-A86D-F6819D2BCBA5}" type="slidenum">
              <a:rPr lang="en-US" smtClean="0"/>
              <a:pPr/>
              <a:t>33</a:t>
            </a:fld>
            <a:endParaRPr lang="en-US"/>
          </a:p>
        </p:txBody>
      </p:sp>
    </p:spTree>
    <p:extLst>
      <p:ext uri="{BB962C8B-B14F-4D97-AF65-F5344CB8AC3E}">
        <p14:creationId xmlns:p14="http://schemas.microsoft.com/office/powerpoint/2010/main" val="1837748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F39DB0-3436-92A3-C168-DFF72EAA3DBF}"/>
              </a:ext>
            </a:extLst>
          </p:cNvPr>
          <p:cNvSpPr>
            <a:spLocks noGrp="1"/>
          </p:cNvSpPr>
          <p:nvPr>
            <p:ph type="title"/>
          </p:nvPr>
        </p:nvSpPr>
        <p:spPr/>
        <p:txBody>
          <a:bodyPr/>
          <a:lstStyle/>
          <a:p>
            <a:r>
              <a:rPr lang="en-US"/>
              <a:t>Next Steps</a:t>
            </a:r>
          </a:p>
        </p:txBody>
      </p:sp>
      <p:sp>
        <p:nvSpPr>
          <p:cNvPr id="2" name="Content Placeholder 1">
            <a:extLst>
              <a:ext uri="{FF2B5EF4-FFF2-40B4-BE49-F238E27FC236}">
                <a16:creationId xmlns:a16="http://schemas.microsoft.com/office/drawing/2014/main" id="{53DDBE88-A8E9-65AB-EDD1-8C7BD3FFC3FD}"/>
              </a:ext>
            </a:extLst>
          </p:cNvPr>
          <p:cNvSpPr>
            <a:spLocks noGrp="1"/>
          </p:cNvSpPr>
          <p:nvPr>
            <p:ph idx="1"/>
          </p:nvPr>
        </p:nvSpPr>
        <p:spPr/>
        <p:txBody>
          <a:bodyPr vert="horz" lIns="91440" tIns="45720" rIns="91440" bIns="45720" rtlCol="0" anchor="t">
            <a:normAutofit/>
          </a:bodyPr>
          <a:lstStyle/>
          <a:p>
            <a:r>
              <a:rPr lang="en-US"/>
              <a:t>Submit Agency Project Inventory</a:t>
            </a:r>
          </a:p>
          <a:p>
            <a:pPr lvl="1"/>
            <a:r>
              <a:rPr lang="en-US"/>
              <a:t>Due for the next EDB meeting</a:t>
            </a:r>
          </a:p>
          <a:p>
            <a:pPr lvl="1"/>
            <a:r>
              <a:rPr lang="en-US" b="1" u="sng">
                <a:latin typeface="Roboto"/>
                <a:ea typeface="Roboto"/>
                <a:cs typeface="Roboto"/>
              </a:rPr>
              <a:t>Discuss what your data needs from your agencies</a:t>
            </a:r>
          </a:p>
          <a:p>
            <a:pPr lvl="1"/>
            <a:r>
              <a:rPr lang="en-US" b="1" u="sng">
                <a:latin typeface="Roboto"/>
                <a:ea typeface="Roboto"/>
                <a:cs typeface="Roboto"/>
              </a:rPr>
              <a:t>What are your data governance challenges</a:t>
            </a:r>
          </a:p>
          <a:p>
            <a:r>
              <a:rPr lang="en-US"/>
              <a:t>Designate Agency Data Governance Contacts</a:t>
            </a:r>
          </a:p>
          <a:p>
            <a:pPr lvl="1"/>
            <a:r>
              <a:rPr lang="en-US"/>
              <a:t>Identify agency data stewards and technical contacts within 14 days of this meeting</a:t>
            </a:r>
          </a:p>
          <a:p>
            <a:r>
              <a:rPr lang="en-US"/>
              <a:t>Attend next EDB Meeting</a:t>
            </a:r>
          </a:p>
          <a:p>
            <a:pPr lvl="1"/>
            <a:r>
              <a:rPr lang="en-US"/>
              <a:t>October 14</a:t>
            </a:r>
            <a:r>
              <a:rPr lang="en-US" baseline="30000"/>
              <a:t>th</a:t>
            </a:r>
            <a:r>
              <a:rPr lang="en-US"/>
              <a:t>, 2026</a:t>
            </a:r>
          </a:p>
          <a:p>
            <a:r>
              <a:rPr lang="en-US"/>
              <a:t>Review Data Sharing Agreements</a:t>
            </a:r>
          </a:p>
          <a:p>
            <a:pPr lvl="1"/>
            <a:r>
              <a:rPr lang="en-US"/>
              <a:t>Evaluate opportunities for Commonwealth Data Trust participation</a:t>
            </a:r>
          </a:p>
          <a:p>
            <a:r>
              <a:rPr lang="en-US"/>
              <a:t>Engage with ODGA!</a:t>
            </a:r>
          </a:p>
          <a:p>
            <a:pPr lvl="1"/>
            <a:r>
              <a:rPr lang="en-US"/>
              <a:t>We’re here to help!</a:t>
            </a:r>
          </a:p>
        </p:txBody>
      </p:sp>
      <p:sp>
        <p:nvSpPr>
          <p:cNvPr id="4" name="Slide Number Placeholder 3">
            <a:extLst>
              <a:ext uri="{FF2B5EF4-FFF2-40B4-BE49-F238E27FC236}">
                <a16:creationId xmlns:a16="http://schemas.microsoft.com/office/drawing/2014/main" id="{FBA37363-F9FB-5959-215F-5CC206B339B3}"/>
              </a:ext>
            </a:extLst>
          </p:cNvPr>
          <p:cNvSpPr>
            <a:spLocks noGrp="1"/>
          </p:cNvSpPr>
          <p:nvPr>
            <p:ph type="sldNum" sz="quarter" idx="10"/>
          </p:nvPr>
        </p:nvSpPr>
        <p:spPr/>
        <p:txBody>
          <a:bodyPr/>
          <a:lstStyle/>
          <a:p>
            <a:fld id="{7A3832A0-79CF-4AB2-A86D-F6819D2BCBA5}" type="slidenum">
              <a:rPr lang="en-US" smtClean="0"/>
              <a:pPr/>
              <a:t>34</a:t>
            </a:fld>
            <a:endParaRPr lang="en-US"/>
          </a:p>
        </p:txBody>
      </p:sp>
    </p:spTree>
    <p:extLst>
      <p:ext uri="{BB962C8B-B14F-4D97-AF65-F5344CB8AC3E}">
        <p14:creationId xmlns:p14="http://schemas.microsoft.com/office/powerpoint/2010/main" val="1211702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2690-EE76-296E-ED42-BD336D8F5848}"/>
              </a:ext>
            </a:extLst>
          </p:cNvPr>
          <p:cNvSpPr>
            <a:spLocks noGrp="1"/>
          </p:cNvSpPr>
          <p:nvPr>
            <p:ph type="title"/>
          </p:nvPr>
        </p:nvSpPr>
        <p:spPr>
          <a:xfrm>
            <a:off x="1934308" y="1783814"/>
            <a:ext cx="4972929" cy="994172"/>
          </a:xfrm>
        </p:spPr>
        <p:txBody>
          <a:bodyPr/>
          <a:lstStyle/>
          <a:p>
            <a:r>
              <a:rPr lang="en-US"/>
              <a:t>Contact Information</a:t>
            </a:r>
          </a:p>
        </p:txBody>
      </p:sp>
      <p:sp>
        <p:nvSpPr>
          <p:cNvPr id="3" name="Subtitle 2">
            <a:extLst>
              <a:ext uri="{FF2B5EF4-FFF2-40B4-BE49-F238E27FC236}">
                <a16:creationId xmlns:a16="http://schemas.microsoft.com/office/drawing/2014/main" id="{68A80893-0A1D-2AE5-4A10-61A0DD8ED35D}"/>
              </a:ext>
            </a:extLst>
          </p:cNvPr>
          <p:cNvSpPr>
            <a:spLocks noGrp="1"/>
          </p:cNvSpPr>
          <p:nvPr>
            <p:ph type="subTitle" idx="1"/>
          </p:nvPr>
        </p:nvSpPr>
        <p:spPr>
          <a:xfrm>
            <a:off x="3316307" y="3305608"/>
            <a:ext cx="3585822" cy="630281"/>
          </a:xfrm>
        </p:spPr>
        <p:txBody>
          <a:bodyPr vert="horz" lIns="91440" tIns="45720" rIns="91440" bIns="45720" rtlCol="0" anchor="t">
            <a:noAutofit/>
          </a:bodyPr>
          <a:lstStyle/>
          <a:p>
            <a:r>
              <a:rPr lang="en-US" sz="1800">
                <a:latin typeface="Roboto"/>
                <a:ea typeface="Roboto"/>
                <a:cs typeface="Roboto"/>
                <a:hlinkClick r:id="rId2"/>
              </a:rPr>
              <a:t>odga@odga.virginia.gov</a:t>
            </a:r>
            <a:endParaRPr lang="en-US" sz="1800">
              <a:latin typeface="Roboto"/>
              <a:ea typeface="Roboto"/>
              <a:cs typeface="Roboto"/>
            </a:endParaRPr>
          </a:p>
          <a:p>
            <a:r>
              <a:rPr lang="en-US" sz="1800">
                <a:latin typeface="Roboto"/>
                <a:ea typeface="Roboto"/>
                <a:cs typeface="Roboto"/>
              </a:rPr>
              <a:t>Jessi.bailey@odga.virginia.gov</a:t>
            </a:r>
          </a:p>
          <a:p>
            <a:r>
              <a:rPr lang="en-US" sz="1800"/>
              <a:t>Odga.virginia.gov</a:t>
            </a:r>
          </a:p>
        </p:txBody>
      </p:sp>
      <p:sp>
        <p:nvSpPr>
          <p:cNvPr id="4" name="Picture Placeholder 3">
            <a:extLst>
              <a:ext uri="{FF2B5EF4-FFF2-40B4-BE49-F238E27FC236}">
                <a16:creationId xmlns:a16="http://schemas.microsoft.com/office/drawing/2014/main" id="{E60A1A6B-6AEF-EC95-FF74-73D1DF66D3F0}"/>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410393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0ED5B-FCE5-4636-C582-312C14FA79D2}"/>
              </a:ext>
            </a:extLst>
          </p:cNvPr>
          <p:cNvSpPr>
            <a:spLocks noGrp="1"/>
          </p:cNvSpPr>
          <p:nvPr>
            <p:ph type="title"/>
          </p:nvPr>
        </p:nvSpPr>
        <p:spPr/>
        <p:txBody>
          <a:bodyPr/>
          <a:lstStyle/>
          <a:p>
            <a:r>
              <a:rPr lang="en-US"/>
              <a:t>Data Governance Framework</a:t>
            </a:r>
          </a:p>
        </p:txBody>
      </p:sp>
      <p:sp>
        <p:nvSpPr>
          <p:cNvPr id="5" name="Rectangle: Rounded Corners 4">
            <a:extLst>
              <a:ext uri="{FF2B5EF4-FFF2-40B4-BE49-F238E27FC236}">
                <a16:creationId xmlns:a16="http://schemas.microsoft.com/office/drawing/2014/main" id="{21C9B59B-209A-6233-82A8-5729C8AD2215}"/>
              </a:ext>
              <a:ext uri="{C183D7F6-B498-43B3-948B-1728B52AA6E4}">
                <adec:decorative xmlns:adec="http://schemas.microsoft.com/office/drawing/2017/decorative" val="1"/>
              </a:ext>
            </a:extLst>
          </p:cNvPr>
          <p:cNvSpPr/>
          <p:nvPr/>
        </p:nvSpPr>
        <p:spPr>
          <a:xfrm>
            <a:off x="558312" y="887824"/>
            <a:ext cx="7945608" cy="10886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2">
            <a:extLst>
              <a:ext uri="{FF2B5EF4-FFF2-40B4-BE49-F238E27FC236}">
                <a16:creationId xmlns:a16="http://schemas.microsoft.com/office/drawing/2014/main" id="{636B6AAA-D53A-165E-4654-CFA1339800B1}"/>
              </a:ext>
            </a:extLst>
          </p:cNvPr>
          <p:cNvSpPr/>
          <p:nvPr/>
        </p:nvSpPr>
        <p:spPr>
          <a:xfrm>
            <a:off x="710418" y="1234434"/>
            <a:ext cx="3200400" cy="320040"/>
          </a:xfrm>
          <a:prstGeom prst="rect">
            <a:avLst/>
          </a:prstGeom>
          <a:noFill/>
          <a:ln/>
        </p:spPr>
        <p:txBody>
          <a:bodyPr wrap="square" lIns="91440" tIns="45720" rIns="91440" bIns="45720" rtlCol="0" anchor="ctr"/>
          <a:lstStyle/>
          <a:p>
            <a:pPr marL="0" indent="0">
              <a:buNone/>
            </a:pPr>
            <a:r>
              <a:rPr lang="en-US" sz="1800" b="1">
                <a:latin typeface="Roboto" panose="02000000000000000000" pitchFamily="2" charset="0"/>
                <a:ea typeface="Roboto" panose="02000000000000000000" pitchFamily="2" charset="0"/>
                <a:cs typeface="Roboto" panose="02000000000000000000" pitchFamily="2" charset="0"/>
              </a:rPr>
              <a:t>Executive Data Board</a:t>
            </a:r>
          </a:p>
          <a:p>
            <a:pPr marL="0" indent="0">
              <a:buNone/>
            </a:pPr>
            <a:r>
              <a:rPr lang="en-US" i="1">
                <a:latin typeface="Roboto"/>
                <a:ea typeface="Roboto"/>
                <a:cs typeface="Roboto"/>
              </a:rPr>
              <a:t>Strategic Leadership</a:t>
            </a:r>
            <a:endParaRPr lang="en-US" sz="1800" i="1">
              <a:latin typeface="Roboto" panose="02000000000000000000" pitchFamily="2" charset="0"/>
              <a:ea typeface="Roboto" panose="02000000000000000000" pitchFamily="2" charset="0"/>
              <a:cs typeface="Roboto" panose="02000000000000000000" pitchFamily="2" charset="0"/>
            </a:endParaRPr>
          </a:p>
        </p:txBody>
      </p:sp>
      <p:sp>
        <p:nvSpPr>
          <p:cNvPr id="9" name="Text 4">
            <a:extLst>
              <a:ext uri="{FF2B5EF4-FFF2-40B4-BE49-F238E27FC236}">
                <a16:creationId xmlns:a16="http://schemas.microsoft.com/office/drawing/2014/main" id="{49D9BD8F-35EB-5E89-BB18-8CB9FCAFD2E1}"/>
              </a:ext>
            </a:extLst>
          </p:cNvPr>
          <p:cNvSpPr/>
          <p:nvPr/>
        </p:nvSpPr>
        <p:spPr>
          <a:xfrm>
            <a:off x="3242603" y="1006614"/>
            <a:ext cx="5300882" cy="822960"/>
          </a:xfrm>
          <a:prstGeom prst="rect">
            <a:avLst/>
          </a:prstGeom>
          <a:noFill/>
          <a:ln/>
        </p:spPr>
        <p:txBody>
          <a:bodyPr wrap="square" rtlCol="0" anchor="t"/>
          <a:lstStyle/>
          <a:p>
            <a:pPr marL="0" indent="0">
              <a:buNone/>
            </a:pPr>
            <a:r>
              <a:rPr lang="en-US" b="1">
                <a:latin typeface="Roboto" panose="02000000000000000000" pitchFamily="2" charset="0"/>
                <a:ea typeface="Roboto" panose="02000000000000000000" pitchFamily="2" charset="0"/>
                <a:cs typeface="Roboto" panose="02000000000000000000" pitchFamily="2" charset="0"/>
              </a:rPr>
              <a:t>• Translate policy goals into performance targets</a:t>
            </a:r>
          </a:p>
          <a:p>
            <a:pPr marL="0" indent="0">
              <a:buNone/>
            </a:pPr>
            <a:r>
              <a:rPr lang="en-US" b="1">
                <a:latin typeface="Roboto" panose="02000000000000000000" pitchFamily="2" charset="0"/>
                <a:ea typeface="Roboto" panose="02000000000000000000" pitchFamily="2" charset="0"/>
                <a:cs typeface="Roboto" panose="02000000000000000000" pitchFamily="2" charset="0"/>
              </a:rPr>
              <a:t>• Allocate resources for data initiatives</a:t>
            </a:r>
          </a:p>
          <a:p>
            <a:pPr marL="0" indent="0">
              <a:buNone/>
            </a:pPr>
            <a:r>
              <a:rPr lang="en-US" b="1">
                <a:latin typeface="Roboto" panose="02000000000000000000" pitchFamily="2" charset="0"/>
                <a:ea typeface="Roboto" panose="02000000000000000000" pitchFamily="2" charset="0"/>
                <a:cs typeface="Roboto" panose="02000000000000000000" pitchFamily="2" charset="0"/>
              </a:rPr>
              <a:t>• Provide reports on agency analytics work</a:t>
            </a:r>
          </a:p>
        </p:txBody>
      </p:sp>
      <p:sp>
        <p:nvSpPr>
          <p:cNvPr id="6" name="Rectangle: Rounded Corners 5">
            <a:extLst>
              <a:ext uri="{FF2B5EF4-FFF2-40B4-BE49-F238E27FC236}">
                <a16:creationId xmlns:a16="http://schemas.microsoft.com/office/drawing/2014/main" id="{170EA248-4638-EFDA-0C2E-44FD058BD484}"/>
              </a:ext>
              <a:ext uri="{C183D7F6-B498-43B3-948B-1728B52AA6E4}">
                <adec:decorative xmlns:adec="http://schemas.microsoft.com/office/drawing/2017/decorative" val="1"/>
              </a:ext>
            </a:extLst>
          </p:cNvPr>
          <p:cNvSpPr/>
          <p:nvPr/>
        </p:nvSpPr>
        <p:spPr>
          <a:xfrm>
            <a:off x="593890" y="2058022"/>
            <a:ext cx="7945608" cy="10886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 6">
            <a:extLst>
              <a:ext uri="{FF2B5EF4-FFF2-40B4-BE49-F238E27FC236}">
                <a16:creationId xmlns:a16="http://schemas.microsoft.com/office/drawing/2014/main" id="{E3E129EC-1E2C-D835-9F94-705EA270873E}"/>
              </a:ext>
            </a:extLst>
          </p:cNvPr>
          <p:cNvSpPr/>
          <p:nvPr/>
        </p:nvSpPr>
        <p:spPr>
          <a:xfrm>
            <a:off x="640080" y="2432474"/>
            <a:ext cx="2764302" cy="320040"/>
          </a:xfrm>
          <a:prstGeom prst="rect">
            <a:avLst/>
          </a:prstGeom>
          <a:noFill/>
          <a:ln/>
        </p:spPr>
        <p:txBody>
          <a:bodyPr wrap="square" lIns="91440" tIns="45720" rIns="91440" bIns="45720" rtlCol="0" anchor="ctr"/>
          <a:lstStyle/>
          <a:p>
            <a:pPr marL="0" indent="0">
              <a:buNone/>
            </a:pPr>
            <a:r>
              <a:rPr lang="en-US" sz="1800" b="1">
                <a:latin typeface="Roboto" panose="02000000000000000000" pitchFamily="2" charset="0"/>
                <a:ea typeface="Roboto" panose="02000000000000000000" pitchFamily="2" charset="0"/>
                <a:cs typeface="Roboto" panose="02000000000000000000" pitchFamily="2" charset="0"/>
              </a:rPr>
              <a:t>Data Governance Council</a:t>
            </a:r>
            <a:endParaRPr lang="en-US" b="1">
              <a:latin typeface="Roboto" panose="02000000000000000000" pitchFamily="2" charset="0"/>
              <a:ea typeface="Roboto" panose="02000000000000000000" pitchFamily="2" charset="0"/>
              <a:cs typeface="Roboto" panose="02000000000000000000" pitchFamily="2" charset="0"/>
            </a:endParaRPr>
          </a:p>
          <a:p>
            <a:pPr marL="0" indent="0">
              <a:buNone/>
            </a:pPr>
            <a:r>
              <a:rPr lang="en-US" sz="1800" i="1">
                <a:latin typeface="Roboto"/>
                <a:ea typeface="Roboto"/>
                <a:cs typeface="Roboto"/>
              </a:rPr>
              <a:t>Policy and Oversight</a:t>
            </a:r>
          </a:p>
        </p:txBody>
      </p:sp>
      <p:sp>
        <p:nvSpPr>
          <p:cNvPr id="11" name="Text 8">
            <a:extLst>
              <a:ext uri="{FF2B5EF4-FFF2-40B4-BE49-F238E27FC236}">
                <a16:creationId xmlns:a16="http://schemas.microsoft.com/office/drawing/2014/main" id="{5FF874F6-F53F-1979-7ACB-AB447D803ECC}"/>
              </a:ext>
            </a:extLst>
          </p:cNvPr>
          <p:cNvSpPr/>
          <p:nvPr/>
        </p:nvSpPr>
        <p:spPr>
          <a:xfrm>
            <a:off x="3271177" y="2184792"/>
            <a:ext cx="5232743" cy="822960"/>
          </a:xfrm>
          <a:prstGeom prst="rect">
            <a:avLst/>
          </a:prstGeom>
          <a:noFill/>
          <a:ln/>
        </p:spPr>
        <p:txBody>
          <a:bodyPr wrap="square" rtlCol="0" anchor="t"/>
          <a:lstStyle/>
          <a:p>
            <a:pPr marL="0" indent="0">
              <a:buNone/>
            </a:pPr>
            <a:r>
              <a:rPr lang="en-US" b="1">
                <a:latin typeface="Roboto" panose="02000000000000000000" pitchFamily="2" charset="0"/>
                <a:ea typeface="Roboto" panose="02000000000000000000" pitchFamily="2" charset="0"/>
                <a:cs typeface="Roboto" panose="02000000000000000000" pitchFamily="2" charset="0"/>
              </a:rPr>
              <a:t>• Advise CDO on technology and policy</a:t>
            </a:r>
          </a:p>
          <a:p>
            <a:pPr marL="0" indent="0">
              <a:buNone/>
            </a:pPr>
            <a:r>
              <a:rPr lang="en-US" b="1">
                <a:latin typeface="Roboto" panose="02000000000000000000" pitchFamily="2" charset="0"/>
                <a:ea typeface="Roboto" panose="02000000000000000000" pitchFamily="2" charset="0"/>
                <a:cs typeface="Roboto" panose="02000000000000000000" pitchFamily="2" charset="0"/>
              </a:rPr>
              <a:t>• Administer governance policies and standards</a:t>
            </a:r>
          </a:p>
          <a:p>
            <a:pPr marL="0" indent="0">
              <a:buNone/>
            </a:pPr>
            <a:r>
              <a:rPr lang="en-US" b="1">
                <a:latin typeface="Roboto" panose="02000000000000000000" pitchFamily="2" charset="0"/>
                <a:ea typeface="Roboto" panose="02000000000000000000" pitchFamily="2" charset="0"/>
                <a:cs typeface="Roboto" panose="02000000000000000000" pitchFamily="2" charset="0"/>
              </a:rPr>
              <a:t>• Review data sharing and analytics projects</a:t>
            </a:r>
          </a:p>
        </p:txBody>
      </p:sp>
      <p:sp>
        <p:nvSpPr>
          <p:cNvPr id="7" name="Rectangle: Rounded Corners 6">
            <a:extLst>
              <a:ext uri="{FF2B5EF4-FFF2-40B4-BE49-F238E27FC236}">
                <a16:creationId xmlns:a16="http://schemas.microsoft.com/office/drawing/2014/main" id="{2B7F09D7-F4E1-373D-5EB4-2794FD1644AC}"/>
              </a:ext>
              <a:ext uri="{C183D7F6-B498-43B3-948B-1728B52AA6E4}">
                <adec:decorative xmlns:adec="http://schemas.microsoft.com/office/drawing/2017/decorative" val="1"/>
              </a:ext>
            </a:extLst>
          </p:cNvPr>
          <p:cNvSpPr/>
          <p:nvPr/>
        </p:nvSpPr>
        <p:spPr>
          <a:xfrm>
            <a:off x="558312" y="3341856"/>
            <a:ext cx="7945608" cy="10886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 10">
            <a:extLst>
              <a:ext uri="{FF2B5EF4-FFF2-40B4-BE49-F238E27FC236}">
                <a16:creationId xmlns:a16="http://schemas.microsoft.com/office/drawing/2014/main" id="{6415D54C-A02E-50F0-08B5-E47FECF82410}"/>
              </a:ext>
            </a:extLst>
          </p:cNvPr>
          <p:cNvSpPr/>
          <p:nvPr/>
        </p:nvSpPr>
        <p:spPr>
          <a:xfrm>
            <a:off x="640080" y="3653044"/>
            <a:ext cx="3200400" cy="320040"/>
          </a:xfrm>
          <a:prstGeom prst="rect">
            <a:avLst/>
          </a:prstGeom>
          <a:noFill/>
          <a:ln/>
        </p:spPr>
        <p:txBody>
          <a:bodyPr wrap="square" lIns="91440" tIns="45720" rIns="91440" bIns="45720" rtlCol="0" anchor="ctr"/>
          <a:lstStyle/>
          <a:p>
            <a:pPr marL="0" indent="0">
              <a:buNone/>
            </a:pPr>
            <a:r>
              <a:rPr lang="en-US" sz="1800" b="1">
                <a:latin typeface="Roboto" panose="02000000000000000000" pitchFamily="2" charset="0"/>
                <a:ea typeface="Roboto" panose="02000000000000000000" pitchFamily="2" charset="0"/>
                <a:cs typeface="Roboto" panose="02000000000000000000" pitchFamily="2" charset="0"/>
              </a:rPr>
              <a:t>Data Stewards Group</a:t>
            </a:r>
          </a:p>
          <a:p>
            <a:pPr marL="0" indent="0">
              <a:buNone/>
            </a:pPr>
            <a:r>
              <a:rPr lang="en-US" i="1">
                <a:latin typeface="Roboto"/>
                <a:ea typeface="Roboto"/>
                <a:cs typeface="Roboto"/>
              </a:rPr>
              <a:t>Technical Implementation</a:t>
            </a:r>
            <a:endParaRPr lang="en-US" sz="1800" i="1">
              <a:latin typeface="Roboto" panose="02000000000000000000" pitchFamily="2" charset="0"/>
              <a:ea typeface="Roboto" panose="02000000000000000000" pitchFamily="2" charset="0"/>
              <a:cs typeface="Roboto" panose="02000000000000000000" pitchFamily="2" charset="0"/>
            </a:endParaRPr>
          </a:p>
        </p:txBody>
      </p:sp>
      <p:sp>
        <p:nvSpPr>
          <p:cNvPr id="13" name="Text 12">
            <a:extLst>
              <a:ext uri="{FF2B5EF4-FFF2-40B4-BE49-F238E27FC236}">
                <a16:creationId xmlns:a16="http://schemas.microsoft.com/office/drawing/2014/main" id="{948CB1D4-FC09-E46D-5DF1-21AE89C36E81}"/>
              </a:ext>
            </a:extLst>
          </p:cNvPr>
          <p:cNvSpPr/>
          <p:nvPr/>
        </p:nvSpPr>
        <p:spPr>
          <a:xfrm>
            <a:off x="3341077" y="3439551"/>
            <a:ext cx="4853354" cy="822960"/>
          </a:xfrm>
          <a:prstGeom prst="rect">
            <a:avLst/>
          </a:prstGeom>
          <a:noFill/>
          <a:ln/>
        </p:spPr>
        <p:txBody>
          <a:bodyPr wrap="square" rtlCol="0" anchor="t"/>
          <a:lstStyle/>
          <a:p>
            <a:pPr marL="0" indent="0">
              <a:buNone/>
            </a:pPr>
            <a:r>
              <a:rPr lang="en-US" b="1">
                <a:latin typeface="Roboto" panose="02000000000000000000" pitchFamily="2" charset="0"/>
                <a:ea typeface="Roboto" panose="02000000000000000000" pitchFamily="2" charset="0"/>
                <a:cs typeface="Roboto" panose="02000000000000000000" pitchFamily="2" charset="0"/>
              </a:rPr>
              <a:t>• Provide technical subject matter expertise</a:t>
            </a:r>
          </a:p>
          <a:p>
            <a:pPr marL="0" indent="0">
              <a:buNone/>
            </a:pPr>
            <a:r>
              <a:rPr lang="en-US" b="1">
                <a:latin typeface="Roboto" panose="02000000000000000000" pitchFamily="2" charset="0"/>
                <a:ea typeface="Roboto" panose="02000000000000000000" pitchFamily="2" charset="0"/>
                <a:cs typeface="Roboto" panose="02000000000000000000" pitchFamily="2" charset="0"/>
              </a:rPr>
              <a:t>• Implement data sharing projects</a:t>
            </a:r>
          </a:p>
          <a:p>
            <a:pPr marL="0" indent="0">
              <a:buNone/>
            </a:pPr>
            <a:r>
              <a:rPr lang="en-US" b="1">
                <a:latin typeface="Roboto" panose="02000000000000000000" pitchFamily="2" charset="0"/>
                <a:ea typeface="Roboto" panose="02000000000000000000" pitchFamily="2" charset="0"/>
                <a:cs typeface="Roboto" panose="02000000000000000000" pitchFamily="2" charset="0"/>
              </a:rPr>
              <a:t>• Ensure data quality standards</a:t>
            </a:r>
          </a:p>
        </p:txBody>
      </p:sp>
      <p:sp>
        <p:nvSpPr>
          <p:cNvPr id="4" name="Slide Number Placeholder 3">
            <a:extLst>
              <a:ext uri="{FF2B5EF4-FFF2-40B4-BE49-F238E27FC236}">
                <a16:creationId xmlns:a16="http://schemas.microsoft.com/office/drawing/2014/main" id="{5537EC14-AA34-3306-3A39-383E86899CC3}"/>
              </a:ext>
            </a:extLst>
          </p:cNvPr>
          <p:cNvSpPr>
            <a:spLocks noGrp="1"/>
          </p:cNvSpPr>
          <p:nvPr>
            <p:ph type="sldNum" sz="quarter" idx="10"/>
          </p:nvPr>
        </p:nvSpPr>
        <p:spPr/>
        <p:txBody>
          <a:bodyPr/>
          <a:lstStyle/>
          <a:p>
            <a:fld id="{7A3832A0-79CF-4AB2-A86D-F6819D2BCBA5}" type="slidenum">
              <a:rPr lang="en-US" smtClean="0"/>
              <a:pPr/>
              <a:t>4</a:t>
            </a:fld>
            <a:endParaRPr lang="en-US"/>
          </a:p>
        </p:txBody>
      </p:sp>
    </p:spTree>
    <p:extLst>
      <p:ext uri="{BB962C8B-B14F-4D97-AF65-F5344CB8AC3E}">
        <p14:creationId xmlns:p14="http://schemas.microsoft.com/office/powerpoint/2010/main" val="310087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7F8F06-86B0-90E6-E310-4CE1E4E42F2A}"/>
              </a:ext>
            </a:extLst>
          </p:cNvPr>
          <p:cNvSpPr>
            <a:spLocks noGrp="1"/>
          </p:cNvSpPr>
          <p:nvPr>
            <p:ph type="title"/>
          </p:nvPr>
        </p:nvSpPr>
        <p:spPr/>
        <p:txBody>
          <a:bodyPr/>
          <a:lstStyle/>
          <a:p>
            <a:r>
              <a:rPr lang="en-US"/>
              <a:t>Executive Data Board Responsibilities</a:t>
            </a:r>
          </a:p>
        </p:txBody>
      </p:sp>
      <p:sp>
        <p:nvSpPr>
          <p:cNvPr id="8" name="Rectangle: Rounded Corners 7">
            <a:extLst>
              <a:ext uri="{FF2B5EF4-FFF2-40B4-BE49-F238E27FC236}">
                <a16:creationId xmlns:a16="http://schemas.microsoft.com/office/drawing/2014/main" id="{2EB014F1-1BD4-CEC6-3E3E-B48BF536C075}"/>
              </a:ext>
              <a:ext uri="{C183D7F6-B498-43B3-948B-1728B52AA6E4}">
                <adec:decorative xmlns:adec="http://schemas.microsoft.com/office/drawing/2017/decorative" val="1"/>
              </a:ext>
            </a:extLst>
          </p:cNvPr>
          <p:cNvSpPr/>
          <p:nvPr/>
        </p:nvSpPr>
        <p:spPr>
          <a:xfrm>
            <a:off x="457200" y="1138516"/>
            <a:ext cx="8058150" cy="9523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 1">
            <a:extLst>
              <a:ext uri="{FF2B5EF4-FFF2-40B4-BE49-F238E27FC236}">
                <a16:creationId xmlns:a16="http://schemas.microsoft.com/office/drawing/2014/main" id="{4213E599-1797-4649-9037-2799EB956F9B}"/>
              </a:ext>
            </a:extLst>
          </p:cNvPr>
          <p:cNvSpPr/>
          <p:nvPr/>
        </p:nvSpPr>
        <p:spPr>
          <a:xfrm>
            <a:off x="457200" y="821788"/>
            <a:ext cx="8229600" cy="274320"/>
          </a:xfrm>
          <a:prstGeom prst="rect">
            <a:avLst/>
          </a:prstGeom>
          <a:noFill/>
          <a:ln/>
        </p:spPr>
        <p:txBody>
          <a:bodyPr wrap="square" rtlCol="0" anchor="ctr"/>
          <a:lstStyle/>
          <a:p>
            <a:pPr marL="0" indent="0">
              <a:buNone/>
            </a:pPr>
            <a:r>
              <a:rPr lang="en-US" sz="1400" i="1">
                <a:solidFill>
                  <a:srgbClr val="1E293B"/>
                </a:solidFill>
                <a:latin typeface="Roboto" panose="02000000000000000000" pitchFamily="2" charset="0"/>
                <a:ea typeface="Roboto" panose="02000000000000000000" pitchFamily="2" charset="0"/>
                <a:cs typeface="Roboto" panose="02000000000000000000" pitchFamily="2" charset="0"/>
              </a:rPr>
              <a:t>Virginia Code § 2.2-203.2:4</a:t>
            </a:r>
            <a:endParaRPr lang="en-US" sz="1400">
              <a:latin typeface="Roboto" panose="02000000000000000000" pitchFamily="2" charset="0"/>
              <a:ea typeface="Roboto" panose="02000000000000000000" pitchFamily="2" charset="0"/>
              <a:cs typeface="Roboto" panose="02000000000000000000" pitchFamily="2" charset="0"/>
            </a:endParaRPr>
          </a:p>
        </p:txBody>
      </p:sp>
      <p:sp>
        <p:nvSpPr>
          <p:cNvPr id="12" name="Text 5">
            <a:extLst>
              <a:ext uri="{FF2B5EF4-FFF2-40B4-BE49-F238E27FC236}">
                <a16:creationId xmlns:a16="http://schemas.microsoft.com/office/drawing/2014/main" id="{8F27252B-AB4F-6DF8-356F-EC8C410C6F9D}"/>
              </a:ext>
            </a:extLst>
          </p:cNvPr>
          <p:cNvSpPr/>
          <p:nvPr/>
        </p:nvSpPr>
        <p:spPr>
          <a:xfrm>
            <a:off x="689317" y="1308295"/>
            <a:ext cx="7758332" cy="594360"/>
          </a:xfrm>
          <a:prstGeom prst="rect">
            <a:avLst/>
          </a:prstGeom>
          <a:noFill/>
          <a:ln/>
        </p:spPr>
        <p:txBody>
          <a:bodyPr wrap="square" rtlCol="0" anchor="ctr"/>
          <a:lstStyle/>
          <a:p>
            <a:pPr marL="0" indent="0">
              <a:buNone/>
            </a:pPr>
            <a:r>
              <a:rPr lang="en-US">
                <a:latin typeface="Roboto" panose="02000000000000000000" pitchFamily="2" charset="0"/>
                <a:ea typeface="Roboto" panose="02000000000000000000" pitchFamily="2" charset="0"/>
                <a:cs typeface="Roboto" panose="02000000000000000000" pitchFamily="2" charset="0"/>
              </a:rPr>
              <a:t>Translate the Commonwealth's data-driven policy goals and objectives into performance targets at their respective agencies</a:t>
            </a:r>
          </a:p>
        </p:txBody>
      </p:sp>
      <p:sp>
        <p:nvSpPr>
          <p:cNvPr id="9" name="Rectangle: Rounded Corners 8">
            <a:extLst>
              <a:ext uri="{FF2B5EF4-FFF2-40B4-BE49-F238E27FC236}">
                <a16:creationId xmlns:a16="http://schemas.microsoft.com/office/drawing/2014/main" id="{FAEA8F08-8A6E-1C44-8106-15F5DDF2F8E4}"/>
              </a:ext>
              <a:ext uri="{C183D7F6-B498-43B3-948B-1728B52AA6E4}">
                <adec:decorative xmlns:adec="http://schemas.microsoft.com/office/drawing/2017/decorative" val="1"/>
              </a:ext>
            </a:extLst>
          </p:cNvPr>
          <p:cNvSpPr/>
          <p:nvPr/>
        </p:nvSpPr>
        <p:spPr>
          <a:xfrm>
            <a:off x="457201" y="2234219"/>
            <a:ext cx="8058149" cy="9523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B2C701A-ABEA-0C83-09AA-4A7CB281A515}"/>
              </a:ext>
              <a:ext uri="{C183D7F6-B498-43B3-948B-1728B52AA6E4}">
                <adec:decorative xmlns:adec="http://schemas.microsoft.com/office/drawing/2017/decorative" val="1"/>
              </a:ext>
            </a:extLst>
          </p:cNvPr>
          <p:cNvSpPr/>
          <p:nvPr/>
        </p:nvSpPr>
        <p:spPr>
          <a:xfrm>
            <a:off x="457201" y="3397740"/>
            <a:ext cx="8058149" cy="9523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 9">
            <a:extLst>
              <a:ext uri="{FF2B5EF4-FFF2-40B4-BE49-F238E27FC236}">
                <a16:creationId xmlns:a16="http://schemas.microsoft.com/office/drawing/2014/main" id="{2FC9C53E-BFFD-B019-640A-73899F8CFB4A}"/>
              </a:ext>
            </a:extLst>
          </p:cNvPr>
          <p:cNvSpPr/>
          <p:nvPr/>
        </p:nvSpPr>
        <p:spPr>
          <a:xfrm>
            <a:off x="628650" y="2445434"/>
            <a:ext cx="7818999" cy="594360"/>
          </a:xfrm>
          <a:prstGeom prst="rect">
            <a:avLst/>
          </a:prstGeom>
          <a:noFill/>
          <a:ln/>
        </p:spPr>
        <p:txBody>
          <a:bodyPr wrap="square" rtlCol="0" anchor="ctr"/>
          <a:lstStyle/>
          <a:p>
            <a:pPr marL="0" indent="0">
              <a:buNone/>
            </a:pPr>
            <a:r>
              <a:rPr lang="en-US">
                <a:latin typeface="Roboto" panose="02000000000000000000" pitchFamily="2" charset="0"/>
                <a:ea typeface="Roboto" panose="02000000000000000000" pitchFamily="2" charset="0"/>
                <a:cs typeface="Roboto" panose="02000000000000000000" pitchFamily="2" charset="0"/>
              </a:rPr>
              <a:t>Allocate appropriate resources at their respective agencies to support data governance, sharing, and analytics initiatives</a:t>
            </a:r>
          </a:p>
        </p:txBody>
      </p:sp>
      <p:sp>
        <p:nvSpPr>
          <p:cNvPr id="14" name="Text 13">
            <a:extLst>
              <a:ext uri="{FF2B5EF4-FFF2-40B4-BE49-F238E27FC236}">
                <a16:creationId xmlns:a16="http://schemas.microsoft.com/office/drawing/2014/main" id="{BF7EC715-89D4-920B-C131-0D3668C27B48}"/>
              </a:ext>
            </a:extLst>
          </p:cNvPr>
          <p:cNvSpPr/>
          <p:nvPr/>
        </p:nvSpPr>
        <p:spPr>
          <a:xfrm>
            <a:off x="628650" y="3576713"/>
            <a:ext cx="7818999" cy="594360"/>
          </a:xfrm>
          <a:prstGeom prst="rect">
            <a:avLst/>
          </a:prstGeom>
          <a:noFill/>
          <a:ln/>
        </p:spPr>
        <p:txBody>
          <a:bodyPr wrap="square" rtlCol="0" anchor="ctr"/>
          <a:lstStyle/>
          <a:p>
            <a:pPr marL="0" indent="0">
              <a:buNone/>
            </a:pPr>
            <a:r>
              <a:rPr lang="en-US">
                <a:latin typeface="Roboto" panose="02000000000000000000" pitchFamily="2" charset="0"/>
                <a:ea typeface="Roboto" panose="02000000000000000000" pitchFamily="2" charset="0"/>
                <a:cs typeface="Roboto" panose="02000000000000000000" pitchFamily="2" charset="0"/>
              </a:rPr>
              <a:t>Provide any reports to the Office regarding their respective agencies' data analytics work and implementation of recommendations</a:t>
            </a:r>
          </a:p>
        </p:txBody>
      </p:sp>
      <p:sp>
        <p:nvSpPr>
          <p:cNvPr id="4" name="Slide Number Placeholder 3">
            <a:extLst>
              <a:ext uri="{FF2B5EF4-FFF2-40B4-BE49-F238E27FC236}">
                <a16:creationId xmlns:a16="http://schemas.microsoft.com/office/drawing/2014/main" id="{B883DD04-CAF7-7080-3497-FDFD6C29D456}"/>
              </a:ext>
            </a:extLst>
          </p:cNvPr>
          <p:cNvSpPr>
            <a:spLocks noGrp="1"/>
          </p:cNvSpPr>
          <p:nvPr>
            <p:ph type="sldNum" sz="quarter" idx="10"/>
          </p:nvPr>
        </p:nvSpPr>
        <p:spPr/>
        <p:txBody>
          <a:bodyPr/>
          <a:lstStyle/>
          <a:p>
            <a:fld id="{7A3832A0-79CF-4AB2-A86D-F6819D2BCBA5}" type="slidenum">
              <a:rPr lang="en-US" smtClean="0"/>
              <a:pPr/>
              <a:t>5</a:t>
            </a:fld>
            <a:endParaRPr lang="en-US"/>
          </a:p>
        </p:txBody>
      </p:sp>
    </p:spTree>
    <p:extLst>
      <p:ext uri="{BB962C8B-B14F-4D97-AF65-F5344CB8AC3E}">
        <p14:creationId xmlns:p14="http://schemas.microsoft.com/office/powerpoint/2010/main" val="425417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BBF0A-23E7-E306-EBB8-77A145F10D6B}"/>
              </a:ext>
            </a:extLst>
          </p:cNvPr>
          <p:cNvSpPr>
            <a:spLocks noGrp="1"/>
          </p:cNvSpPr>
          <p:nvPr>
            <p:ph type="title"/>
          </p:nvPr>
        </p:nvSpPr>
        <p:spPr/>
        <p:txBody>
          <a:bodyPr/>
          <a:lstStyle/>
          <a:p>
            <a:r>
              <a:rPr lang="en-US"/>
              <a:t>Board Operating Procedures</a:t>
            </a:r>
          </a:p>
        </p:txBody>
      </p:sp>
      <p:sp>
        <p:nvSpPr>
          <p:cNvPr id="2" name="Content Placeholder 1">
            <a:extLst>
              <a:ext uri="{FF2B5EF4-FFF2-40B4-BE49-F238E27FC236}">
                <a16:creationId xmlns:a16="http://schemas.microsoft.com/office/drawing/2014/main" id="{0A45BB3A-F5B2-4AE1-46FC-096FF03A10E4}"/>
              </a:ext>
            </a:extLst>
          </p:cNvPr>
          <p:cNvSpPr>
            <a:spLocks noGrp="1"/>
          </p:cNvSpPr>
          <p:nvPr>
            <p:ph sz="half" idx="1"/>
          </p:nvPr>
        </p:nvSpPr>
        <p:spPr/>
        <p:txBody>
          <a:bodyPr/>
          <a:lstStyle/>
          <a:p>
            <a:r>
              <a:rPr lang="en-US" sz="1800"/>
              <a:t>Meeting Information</a:t>
            </a:r>
          </a:p>
          <a:p>
            <a:pPr lvl="1"/>
            <a:r>
              <a:rPr lang="en-US" sz="1800"/>
              <a:t>Biannual Meetings</a:t>
            </a:r>
          </a:p>
          <a:p>
            <a:pPr lvl="1"/>
            <a:r>
              <a:rPr lang="en-US" sz="1800"/>
              <a:t>Additional Meetings as needed</a:t>
            </a:r>
          </a:p>
          <a:p>
            <a:pPr lvl="1"/>
            <a:r>
              <a:rPr lang="en-US" sz="1800"/>
              <a:t>Open to the Public per FOIA</a:t>
            </a:r>
          </a:p>
          <a:p>
            <a:pPr lvl="1"/>
            <a:r>
              <a:rPr lang="en-US" sz="1800"/>
              <a:t>Minutes and materials published</a:t>
            </a:r>
          </a:p>
          <a:p>
            <a:pPr lvl="1"/>
            <a:endParaRPr lang="en-US"/>
          </a:p>
        </p:txBody>
      </p:sp>
      <p:sp>
        <p:nvSpPr>
          <p:cNvPr id="3" name="Content Placeholder 2">
            <a:extLst>
              <a:ext uri="{FF2B5EF4-FFF2-40B4-BE49-F238E27FC236}">
                <a16:creationId xmlns:a16="http://schemas.microsoft.com/office/drawing/2014/main" id="{F9056BE3-4D01-F64A-F773-73B8C9005015}"/>
              </a:ext>
            </a:extLst>
          </p:cNvPr>
          <p:cNvSpPr>
            <a:spLocks noGrp="1"/>
          </p:cNvSpPr>
          <p:nvPr>
            <p:ph sz="half" idx="2"/>
          </p:nvPr>
        </p:nvSpPr>
        <p:spPr/>
        <p:txBody>
          <a:bodyPr>
            <a:normAutofit/>
          </a:bodyPr>
          <a:lstStyle/>
          <a:p>
            <a:r>
              <a:rPr lang="en-US" sz="1800"/>
              <a:t>Agency Reporting</a:t>
            </a:r>
          </a:p>
          <a:p>
            <a:pPr lvl="1"/>
            <a:r>
              <a:rPr lang="en-US" sz="1800"/>
              <a:t>Data analytics Project Inventory</a:t>
            </a:r>
          </a:p>
          <a:p>
            <a:pPr lvl="1"/>
            <a:r>
              <a:rPr lang="en-US" sz="1800"/>
              <a:t>Data Governance Maturity Assessments</a:t>
            </a:r>
          </a:p>
          <a:p>
            <a:pPr lvl="1"/>
            <a:r>
              <a:rPr lang="en-US" sz="1800"/>
              <a:t>Data Governance, Analytics, and literacy funding</a:t>
            </a:r>
          </a:p>
          <a:p>
            <a:pPr lvl="1"/>
            <a:r>
              <a:rPr lang="en-US" sz="1800"/>
              <a:t>Implementation progress updates</a:t>
            </a:r>
          </a:p>
          <a:p>
            <a:pPr lvl="1"/>
            <a:r>
              <a:rPr lang="en-US" sz="1800"/>
              <a:t>Challenges and barriers identification</a:t>
            </a:r>
          </a:p>
        </p:txBody>
      </p:sp>
      <p:sp>
        <p:nvSpPr>
          <p:cNvPr id="5" name="Slide Number Placeholder 4">
            <a:extLst>
              <a:ext uri="{FF2B5EF4-FFF2-40B4-BE49-F238E27FC236}">
                <a16:creationId xmlns:a16="http://schemas.microsoft.com/office/drawing/2014/main" id="{ABDCF49F-D167-D54F-4640-B095441E9EE5}"/>
              </a:ext>
            </a:extLst>
          </p:cNvPr>
          <p:cNvSpPr>
            <a:spLocks noGrp="1"/>
          </p:cNvSpPr>
          <p:nvPr>
            <p:ph type="sldNum" sz="quarter" idx="10"/>
          </p:nvPr>
        </p:nvSpPr>
        <p:spPr/>
        <p:txBody>
          <a:bodyPr/>
          <a:lstStyle/>
          <a:p>
            <a:fld id="{7A3832A0-79CF-4AB2-A86D-F6819D2BCBA5}" type="slidenum">
              <a:rPr lang="en-US" smtClean="0"/>
              <a:pPr/>
              <a:t>6</a:t>
            </a:fld>
            <a:endParaRPr lang="en-US"/>
          </a:p>
        </p:txBody>
      </p:sp>
    </p:spTree>
    <p:extLst>
      <p:ext uri="{BB962C8B-B14F-4D97-AF65-F5344CB8AC3E}">
        <p14:creationId xmlns:p14="http://schemas.microsoft.com/office/powerpoint/2010/main" val="355064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E83AC-11EE-5E1A-A9F2-49E5F5FB34EC}"/>
              </a:ext>
            </a:extLst>
          </p:cNvPr>
          <p:cNvSpPr>
            <a:spLocks noGrp="1"/>
          </p:cNvSpPr>
          <p:nvPr>
            <p:ph type="title"/>
          </p:nvPr>
        </p:nvSpPr>
        <p:spPr/>
        <p:txBody>
          <a:bodyPr/>
          <a:lstStyle/>
          <a:p>
            <a:r>
              <a:rPr lang="en-US"/>
              <a:t>Executive Data Board Goals</a:t>
            </a:r>
          </a:p>
        </p:txBody>
      </p:sp>
      <p:sp>
        <p:nvSpPr>
          <p:cNvPr id="2" name="Content Placeholder 1">
            <a:extLst>
              <a:ext uri="{FF2B5EF4-FFF2-40B4-BE49-F238E27FC236}">
                <a16:creationId xmlns:a16="http://schemas.microsoft.com/office/drawing/2014/main" id="{418D4851-5FC5-1C10-EA4F-8E42A8146B4A}"/>
              </a:ext>
            </a:extLst>
          </p:cNvPr>
          <p:cNvSpPr>
            <a:spLocks noGrp="1"/>
          </p:cNvSpPr>
          <p:nvPr>
            <p:ph idx="1"/>
          </p:nvPr>
        </p:nvSpPr>
        <p:spPr/>
        <p:txBody>
          <a:bodyPr>
            <a:normAutofit/>
          </a:bodyPr>
          <a:lstStyle/>
          <a:p>
            <a:r>
              <a:rPr lang="en-US" sz="1800"/>
              <a:t>Set and approve KPIs for data governance initiatives</a:t>
            </a:r>
          </a:p>
          <a:p>
            <a:pPr lvl="1"/>
            <a:r>
              <a:rPr lang="en-US" sz="1800"/>
              <a:t>% of data governance goals with KPIs</a:t>
            </a:r>
          </a:p>
          <a:p>
            <a:r>
              <a:rPr lang="en-US" sz="1800"/>
              <a:t>Develop reasonable data governance and analytics budget for agency</a:t>
            </a:r>
          </a:p>
          <a:p>
            <a:pPr lvl="1"/>
            <a:r>
              <a:rPr lang="en-US" sz="1800"/>
              <a:t>Data budget as % of agency budget</a:t>
            </a:r>
          </a:p>
          <a:p>
            <a:r>
              <a:rPr lang="en-US" sz="1800"/>
              <a:t>Promote data sharing and data governance initiatives within and between agencies</a:t>
            </a:r>
          </a:p>
          <a:p>
            <a:pPr lvl="1"/>
            <a:r>
              <a:rPr lang="en-US" sz="1800"/>
              <a:t># of datasets shared</a:t>
            </a:r>
          </a:p>
          <a:p>
            <a:pPr lvl="1"/>
            <a:r>
              <a:rPr lang="en-US" sz="1800"/>
              <a:t>% improvement in maturity assessment</a:t>
            </a:r>
          </a:p>
          <a:p>
            <a:pPr lvl="1"/>
            <a:endParaRPr lang="en-US"/>
          </a:p>
        </p:txBody>
      </p:sp>
      <p:sp>
        <p:nvSpPr>
          <p:cNvPr id="4" name="Slide Number Placeholder 3">
            <a:extLst>
              <a:ext uri="{FF2B5EF4-FFF2-40B4-BE49-F238E27FC236}">
                <a16:creationId xmlns:a16="http://schemas.microsoft.com/office/drawing/2014/main" id="{5A0204AA-91B7-1064-FF4E-52E5382E5337}"/>
              </a:ext>
            </a:extLst>
          </p:cNvPr>
          <p:cNvSpPr>
            <a:spLocks noGrp="1"/>
          </p:cNvSpPr>
          <p:nvPr>
            <p:ph type="sldNum" sz="quarter" idx="10"/>
          </p:nvPr>
        </p:nvSpPr>
        <p:spPr/>
        <p:txBody>
          <a:bodyPr/>
          <a:lstStyle/>
          <a:p>
            <a:fld id="{7A3832A0-79CF-4AB2-A86D-F6819D2BCBA5}" type="slidenum">
              <a:rPr lang="en-US" smtClean="0"/>
              <a:pPr/>
              <a:t>7</a:t>
            </a:fld>
            <a:endParaRPr lang="en-US"/>
          </a:p>
        </p:txBody>
      </p:sp>
    </p:spTree>
    <p:extLst>
      <p:ext uri="{BB962C8B-B14F-4D97-AF65-F5344CB8AC3E}">
        <p14:creationId xmlns:p14="http://schemas.microsoft.com/office/powerpoint/2010/main" val="327912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BACC7-10EB-3871-8E5D-544A33C018B4}"/>
              </a:ext>
            </a:extLst>
          </p:cNvPr>
          <p:cNvSpPr>
            <a:spLocks noGrp="1"/>
          </p:cNvSpPr>
          <p:nvPr>
            <p:ph type="title"/>
          </p:nvPr>
        </p:nvSpPr>
        <p:spPr/>
        <p:txBody>
          <a:bodyPr/>
          <a:lstStyle/>
          <a:p>
            <a:r>
              <a:rPr lang="en-US"/>
              <a:t>Executive Data Board Goals pt 2</a:t>
            </a:r>
          </a:p>
        </p:txBody>
      </p:sp>
      <p:sp>
        <p:nvSpPr>
          <p:cNvPr id="2" name="Content Placeholder 1">
            <a:extLst>
              <a:ext uri="{FF2B5EF4-FFF2-40B4-BE49-F238E27FC236}">
                <a16:creationId xmlns:a16="http://schemas.microsoft.com/office/drawing/2014/main" id="{47FD9844-595F-1386-246A-8A2EE1B91D30}"/>
              </a:ext>
            </a:extLst>
          </p:cNvPr>
          <p:cNvSpPr>
            <a:spLocks noGrp="1"/>
          </p:cNvSpPr>
          <p:nvPr>
            <p:ph idx="1"/>
          </p:nvPr>
        </p:nvSpPr>
        <p:spPr/>
        <p:txBody>
          <a:bodyPr/>
          <a:lstStyle/>
          <a:p>
            <a:r>
              <a:rPr lang="en-US" sz="1900"/>
              <a:t>Fund data governance and data literacy education across the Commonwealth of Virginia</a:t>
            </a:r>
          </a:p>
          <a:p>
            <a:pPr lvl="1"/>
            <a:r>
              <a:rPr lang="en-US" sz="1900"/>
              <a:t>$ allocated per employee for Data Governance or Data Literacy training</a:t>
            </a:r>
          </a:p>
          <a:p>
            <a:r>
              <a:rPr lang="en-US" sz="1900"/>
              <a:t>Review data project portfolio across agencies for prioritization, funding, and optimization.</a:t>
            </a:r>
          </a:p>
          <a:p>
            <a:pPr lvl="1"/>
            <a:r>
              <a:rPr lang="en-US" sz="1900"/>
              <a:t>Project status with cost variance, % complete, and project risks</a:t>
            </a:r>
          </a:p>
          <a:p>
            <a:pPr lvl="1"/>
            <a:r>
              <a:rPr lang="en-US" sz="1900"/>
              <a:t>Project outcomes (ex: Efficiency, insight, risk)</a:t>
            </a:r>
          </a:p>
          <a:p>
            <a:pPr marL="0" indent="0">
              <a:buNone/>
            </a:pPr>
            <a:endParaRPr lang="en-US"/>
          </a:p>
        </p:txBody>
      </p:sp>
      <p:sp>
        <p:nvSpPr>
          <p:cNvPr id="4" name="Slide Number Placeholder 3">
            <a:extLst>
              <a:ext uri="{FF2B5EF4-FFF2-40B4-BE49-F238E27FC236}">
                <a16:creationId xmlns:a16="http://schemas.microsoft.com/office/drawing/2014/main" id="{4DAC79EF-C297-24B0-0B28-6F62CFCB1ACA}"/>
              </a:ext>
            </a:extLst>
          </p:cNvPr>
          <p:cNvSpPr>
            <a:spLocks noGrp="1"/>
          </p:cNvSpPr>
          <p:nvPr>
            <p:ph type="sldNum" sz="quarter" idx="10"/>
          </p:nvPr>
        </p:nvSpPr>
        <p:spPr/>
        <p:txBody>
          <a:bodyPr/>
          <a:lstStyle/>
          <a:p>
            <a:fld id="{7A3832A0-79CF-4AB2-A86D-F6819D2BCBA5}" type="slidenum">
              <a:rPr lang="en-US" smtClean="0"/>
              <a:pPr/>
              <a:t>8</a:t>
            </a:fld>
            <a:endParaRPr lang="en-US"/>
          </a:p>
        </p:txBody>
      </p:sp>
    </p:spTree>
    <p:extLst>
      <p:ext uri="{BB962C8B-B14F-4D97-AF65-F5344CB8AC3E}">
        <p14:creationId xmlns:p14="http://schemas.microsoft.com/office/powerpoint/2010/main" val="44532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D076D-3027-DE93-A45A-448F53B125F0}"/>
              </a:ext>
            </a:extLst>
          </p:cNvPr>
          <p:cNvSpPr>
            <a:spLocks noGrp="1"/>
          </p:cNvSpPr>
          <p:nvPr>
            <p:ph type="title"/>
          </p:nvPr>
        </p:nvSpPr>
        <p:spPr/>
        <p:txBody>
          <a:bodyPr/>
          <a:lstStyle/>
          <a:p>
            <a:r>
              <a:rPr lang="en-US"/>
              <a:t>About ODGA</a:t>
            </a:r>
          </a:p>
        </p:txBody>
      </p:sp>
      <p:sp>
        <p:nvSpPr>
          <p:cNvPr id="2" name="Content Placeholder 1">
            <a:extLst>
              <a:ext uri="{FF2B5EF4-FFF2-40B4-BE49-F238E27FC236}">
                <a16:creationId xmlns:a16="http://schemas.microsoft.com/office/drawing/2014/main" id="{D4A5D222-8CA6-67DD-6AC9-631885AC6E07}"/>
              </a:ext>
            </a:extLst>
          </p:cNvPr>
          <p:cNvSpPr>
            <a:spLocks noGrp="1"/>
          </p:cNvSpPr>
          <p:nvPr>
            <p:ph idx="1"/>
          </p:nvPr>
        </p:nvSpPr>
        <p:spPr>
          <a:xfrm>
            <a:off x="661182" y="887824"/>
            <a:ext cx="8082177" cy="3263504"/>
          </a:xfrm>
        </p:spPr>
        <p:txBody>
          <a:bodyPr>
            <a:noAutofit/>
          </a:bodyPr>
          <a:lstStyle/>
          <a:p>
            <a:r>
              <a:rPr lang="en-US" sz="1800">
                <a:cs typeface="Roboto" panose="02000000000000000000" pitchFamily="2" charset="0"/>
              </a:rPr>
              <a:t>Mission</a:t>
            </a:r>
          </a:p>
          <a:p>
            <a:pPr lvl="1"/>
            <a:r>
              <a:rPr lang="en-US" sz="1800">
                <a:cs typeface="Roboto" panose="02000000000000000000" pitchFamily="2" charset="0"/>
              </a:rPr>
              <a:t>To maximize the value of Commonwealth data through strategic governance, secure and appropriate data sharing, and enterprise analytics services informing actionable intelligence that helps Virginians live better lives.</a:t>
            </a:r>
          </a:p>
          <a:p>
            <a:r>
              <a:rPr lang="en-US" sz="1800">
                <a:cs typeface="Roboto" panose="02000000000000000000" pitchFamily="2" charset="0"/>
              </a:rPr>
              <a:t>Vision</a:t>
            </a:r>
          </a:p>
          <a:p>
            <a:pPr lvl="1"/>
            <a:r>
              <a:rPr lang="en-US" sz="1800">
                <a:solidFill>
                  <a:srgbClr val="1E293B"/>
                </a:solidFill>
                <a:cs typeface="Roboto" panose="02000000000000000000" pitchFamily="2" charset="0"/>
              </a:rPr>
              <a:t>To inspire the global evolution of data from information to actionable intelligence providing better outcomes for everyone.</a:t>
            </a:r>
          </a:p>
          <a:p>
            <a:r>
              <a:rPr lang="en-US" sz="1800">
                <a:solidFill>
                  <a:srgbClr val="1E293B"/>
                </a:solidFill>
                <a:cs typeface="Roboto" panose="02000000000000000000" pitchFamily="2" charset="0"/>
              </a:rPr>
              <a:t>Integration with VITA</a:t>
            </a:r>
          </a:p>
          <a:p>
            <a:pPr lvl="1"/>
            <a:r>
              <a:rPr lang="en-US" sz="1800">
                <a:solidFill>
                  <a:srgbClr val="1E293B"/>
                </a:solidFill>
                <a:cs typeface="Roboto" panose="02000000000000000000" pitchFamily="2" charset="0"/>
              </a:rPr>
              <a:t>As of May 10, 2025, ODGA integrated with the Virginia Information Technologies Agency (VITA) per HB1632 and SB1137. ODGA maintains its mission, structure, services, and branding while gaining access to VITA's administrative resources and improved operational efficiency.</a:t>
            </a:r>
            <a:endParaRPr lang="en-US" sz="1800">
              <a:cs typeface="Roboto" panose="02000000000000000000" pitchFamily="2" charset="0"/>
            </a:endParaRPr>
          </a:p>
          <a:p>
            <a:pPr lvl="1"/>
            <a:endParaRPr lang="en-US" sz="1800">
              <a:cs typeface="Roboto" panose="02000000000000000000" pitchFamily="2" charset="0"/>
            </a:endParaRPr>
          </a:p>
          <a:p>
            <a:endParaRPr lang="en-US" sz="1800">
              <a:cs typeface="Roboto" panose="02000000000000000000" pitchFamily="2" charset="0"/>
            </a:endParaRPr>
          </a:p>
        </p:txBody>
      </p:sp>
      <p:sp>
        <p:nvSpPr>
          <p:cNvPr id="4" name="Slide Number Placeholder 3">
            <a:extLst>
              <a:ext uri="{FF2B5EF4-FFF2-40B4-BE49-F238E27FC236}">
                <a16:creationId xmlns:a16="http://schemas.microsoft.com/office/drawing/2014/main" id="{D4522947-8407-1F3C-BB15-83C618D618DD}"/>
              </a:ext>
            </a:extLst>
          </p:cNvPr>
          <p:cNvSpPr>
            <a:spLocks noGrp="1"/>
          </p:cNvSpPr>
          <p:nvPr>
            <p:ph type="sldNum" sz="quarter" idx="10"/>
          </p:nvPr>
        </p:nvSpPr>
        <p:spPr/>
        <p:txBody>
          <a:bodyPr/>
          <a:lstStyle/>
          <a:p>
            <a:fld id="{7A3832A0-79CF-4AB2-A86D-F6819D2BCBA5}" type="slidenum">
              <a:rPr lang="en-US" smtClean="0"/>
              <a:pPr/>
              <a:t>9</a:t>
            </a:fld>
            <a:endParaRPr lang="en-US"/>
          </a:p>
        </p:txBody>
      </p:sp>
    </p:spTree>
    <p:extLst>
      <p:ext uri="{BB962C8B-B14F-4D97-AF65-F5344CB8AC3E}">
        <p14:creationId xmlns:p14="http://schemas.microsoft.com/office/powerpoint/2010/main" val="1174282643"/>
      </p:ext>
    </p:extLst>
  </p:cSld>
  <p:clrMapOvr>
    <a:masterClrMapping/>
  </p:clrMapOvr>
</p:sld>
</file>

<file path=ppt/theme/theme1.xml><?xml version="1.0" encoding="utf-8"?>
<a:theme xmlns:a="http://schemas.openxmlformats.org/drawingml/2006/main" name="3_Office Theme">
  <a:themeElements>
    <a:clrScheme name="Custom 2">
      <a:dk1>
        <a:srgbClr val="173055"/>
      </a:dk1>
      <a:lt1>
        <a:sysClr val="window" lastClr="FFFFFF"/>
      </a:lt1>
      <a:dk2>
        <a:srgbClr val="49443D"/>
      </a:dk2>
      <a:lt2>
        <a:srgbClr val="EEEEED"/>
      </a:lt2>
      <a:accent1>
        <a:srgbClr val="075A83"/>
      </a:accent1>
      <a:accent2>
        <a:srgbClr val="78C1B1"/>
      </a:accent2>
      <a:accent3>
        <a:srgbClr val="989796"/>
      </a:accent3>
      <a:accent4>
        <a:srgbClr val="DDF7F1"/>
      </a:accent4>
      <a:accent5>
        <a:srgbClr val="FCD371"/>
      </a:accent5>
      <a:accent6>
        <a:srgbClr val="5BB5E2"/>
      </a:accent6>
      <a:hlink>
        <a:srgbClr val="FFFFFF"/>
      </a:hlink>
      <a:folHlink>
        <a:srgbClr val="7030A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GA PPT Template.pptx" id="{D3B41F11-2156-4594-8F84-D039909DEB41}" vid="{904AD6AC-6439-4496-BFEB-31BBE7CC579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063AC3BD94C343ACF136FEC4D459A6" ma:contentTypeVersion="20" ma:contentTypeDescription="Create a new document." ma:contentTypeScope="" ma:versionID="e01968d6b0623bbae13441b4a000f816">
  <xsd:schema xmlns:xsd="http://www.w3.org/2001/XMLSchema" xmlns:xs="http://www.w3.org/2001/XMLSchema" xmlns:p="http://schemas.microsoft.com/office/2006/metadata/properties" xmlns:ns2="8594abcd-5b69-4f0a-85f1-64c8f0f62b52" xmlns:ns3="7045eb7b-c79e-4e4d-ae15-b7707d8cd04b" targetNamespace="http://schemas.microsoft.com/office/2006/metadata/properties" ma:root="true" ma:fieldsID="454a4545d97b84218e53320e9248e2fc" ns2:_="" ns3:_="">
    <xsd:import namespace="8594abcd-5b69-4f0a-85f1-64c8f0f62b52"/>
    <xsd:import namespace="7045eb7b-c79e-4e4d-ae15-b7707d8cd0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element ref="ns2:_ApprovalAssignedTo" minOccurs="0"/>
                <xsd:element ref="ns2:_ApprovalRespondedBy" minOccurs="0"/>
                <xsd:element ref="ns2:_ApprovalSentBy" minOccurs="0"/>
                <xsd:element ref="ns2:_Approval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4abcd-5b69-4f0a-85f1-64c8f0f62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_ApprovalAssignedTo" ma:index="24"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5"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26"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27" nillable="true" ma:displayName="Approval status" ma:internalName="_Approval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45eb7b-c79e-4e4d-ae15-b7707d8cd0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2d3fdab-bab0-4836-8522-da93a14b5f6c}" ma:internalName="TaxCatchAll" ma:showField="CatchAllData" ma:web="7045eb7b-c79e-4e4d-ae15-b7707d8cd0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94abcd-5b69-4f0a-85f1-64c8f0f62b52">
      <Terms xmlns="http://schemas.microsoft.com/office/infopath/2007/PartnerControls"/>
    </lcf76f155ced4ddcb4097134ff3c332f>
    <TaxCatchAll xmlns="7045eb7b-c79e-4e4d-ae15-b7707d8cd04b" xsi:nil="true"/>
    <_ApprovalAssignedTo xmlns="8594abcd-5b69-4f0a-85f1-64c8f0f62b52">
      <UserInfo>
        <DisplayName/>
        <AccountId xsi:nil="true"/>
        <AccountType/>
      </UserInfo>
    </_ApprovalAssignedTo>
    <_ApprovalRespondedBy xmlns="8594abcd-5b69-4f0a-85f1-64c8f0f62b52">
      <UserInfo>
        <DisplayName/>
        <AccountId xsi:nil="true"/>
        <AccountType/>
      </UserInfo>
    </_ApprovalRespondedBy>
    <_ApprovalStatus xmlns="8594abcd-5b69-4f0a-85f1-64c8f0f62b52">0</_ApprovalStatus>
    <_ApprovalSentBy xmlns="8594abcd-5b69-4f0a-85f1-64c8f0f62b52">
      <UserInfo>
        <DisplayName/>
        <AccountId xsi:nil="true"/>
        <AccountType/>
      </UserInfo>
    </_ApprovalSentBy>
  </documentManagement>
</p:properties>
</file>

<file path=customXml/itemProps1.xml><?xml version="1.0" encoding="utf-8"?>
<ds:datastoreItem xmlns:ds="http://schemas.openxmlformats.org/officeDocument/2006/customXml" ds:itemID="{B9175969-0CD7-4630-BBC2-51628E25DF35}">
  <ds:schemaRefs>
    <ds:schemaRef ds:uri="http://schemas.microsoft.com/sharepoint/v3/contenttype/forms"/>
  </ds:schemaRefs>
</ds:datastoreItem>
</file>

<file path=customXml/itemProps2.xml><?xml version="1.0" encoding="utf-8"?>
<ds:datastoreItem xmlns:ds="http://schemas.openxmlformats.org/officeDocument/2006/customXml" ds:itemID="{FFD50B1C-BA2B-4048-A08F-BBEFF2B24F69}">
  <ds:schemaRefs>
    <ds:schemaRef ds:uri="7045eb7b-c79e-4e4d-ae15-b7707d8cd04b"/>
    <ds:schemaRef ds:uri="8594abcd-5b69-4f0a-85f1-64c8f0f62b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C7D7E1-6905-419C-B0D9-F0E07A64A62B}">
  <ds:schemaRefs>
    <ds:schemaRef ds:uri="7045eb7b-c79e-4e4d-ae15-b7707d8cd04b"/>
    <ds:schemaRef ds:uri="8594abcd-5b69-4f0a-85f1-64c8f0f62b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35</Slides>
  <Notes>1</Notes>
  <HiddenSlides>0</HiddenSlide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3_Office Theme</vt:lpstr>
      <vt:lpstr>1_Office Theme</vt:lpstr>
      <vt:lpstr>Executive Data Board </vt:lpstr>
      <vt:lpstr>Meeting Agenda</vt:lpstr>
      <vt:lpstr>Order of Business</vt:lpstr>
      <vt:lpstr>Data Governance Framework</vt:lpstr>
      <vt:lpstr>Executive Data Board Responsibilities</vt:lpstr>
      <vt:lpstr>Board Operating Procedures</vt:lpstr>
      <vt:lpstr>Executive Data Board Goals</vt:lpstr>
      <vt:lpstr>Executive Data Board Goals pt 2</vt:lpstr>
      <vt:lpstr>About ODGA</vt:lpstr>
      <vt:lpstr>Strategic Priorities</vt:lpstr>
      <vt:lpstr>Strategic Priorities pt 2</vt:lpstr>
      <vt:lpstr>Agency Success Stories</vt:lpstr>
      <vt:lpstr>Commonwealth Data Trust</vt:lpstr>
      <vt:lpstr>Executive Agency Data Trust Status</vt:lpstr>
      <vt:lpstr>Spotlight Projects</vt:lpstr>
      <vt:lpstr>ODGA Core Services</vt:lpstr>
      <vt:lpstr>ODGA Tools and Capabilities</vt:lpstr>
      <vt:lpstr>Virginia’s Privacy Law for Government Data</vt:lpstr>
      <vt:lpstr>Key Changes</vt:lpstr>
      <vt:lpstr>Key Changes pt 2</vt:lpstr>
      <vt:lpstr>Compliance and Increased Penalties</vt:lpstr>
      <vt:lpstr>Recommended Agency Actions</vt:lpstr>
      <vt:lpstr>Recommended Agency Actions pt 2 </vt:lpstr>
      <vt:lpstr>Agency Updates</vt:lpstr>
      <vt:lpstr>DMAS Data Projects for Executive Data Board</vt:lpstr>
      <vt:lpstr>DMAS Projects for Executive Data Board pt 2</vt:lpstr>
      <vt:lpstr>PowerPoint Presentation</vt:lpstr>
      <vt:lpstr>DBHDS Projects for Executive Data Board pt 2</vt:lpstr>
      <vt:lpstr>DBHDS projects for Executive Data Board pt 3</vt:lpstr>
      <vt:lpstr>DBHDS projects for Executive Data board pt 4</vt:lpstr>
      <vt:lpstr>PowerPoint Presentation</vt:lpstr>
      <vt:lpstr>Virginia State Police Data Projects pt 2</vt:lpstr>
      <vt:lpstr>Resources</vt:lpstr>
      <vt:lpstr>Next Steps</vt:lpstr>
      <vt:lpstr>Contact Information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Data Board Meeting</dc:title>
  <dc:subject>PptxGenJS Presentation</dc:subject>
  <dc:creator>Office of Data Governance and Analytics</dc:creator>
  <cp:revision>1</cp:revision>
  <dcterms:created xsi:type="dcterms:W3CDTF">2026-03-26T13:08:53Z</dcterms:created>
  <dcterms:modified xsi:type="dcterms:W3CDTF">2026-04-15T16:25:00Z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0x01010080063AC3BD94C343ACF136FEC4D459A6</vt:lpwstr>
  </property>
  <property fmtid="{D5CDD505-2E9C-101B-9397-08002B2CF9AE}" pid="3" name="MediaServiceImageTags">
    <vt:lpwstr/>
  </property>
</Properties>
</file>