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 id="2147483739" r:id="rId6"/>
    <p:sldMasterId id="2147483762" r:id="rId7"/>
    <p:sldMasterId id="2147483780" r:id="rId8"/>
  </p:sldMasterIdLst>
  <p:notesMasterIdLst>
    <p:notesMasterId r:id="rId44"/>
  </p:notesMasterIdLst>
  <p:sldIdLst>
    <p:sldId id="2147483422" r:id="rId9"/>
    <p:sldId id="258" r:id="rId10"/>
    <p:sldId id="286" r:id="rId11"/>
    <p:sldId id="2076137563" r:id="rId12"/>
    <p:sldId id="285" r:id="rId13"/>
    <p:sldId id="271" r:id="rId14"/>
    <p:sldId id="2147483425" r:id="rId15"/>
    <p:sldId id="2147483385" r:id="rId16"/>
    <p:sldId id="2147483407" r:id="rId17"/>
    <p:sldId id="2147483390" r:id="rId18"/>
    <p:sldId id="2147483417" r:id="rId19"/>
    <p:sldId id="2147483371" r:id="rId20"/>
    <p:sldId id="2147483432" r:id="rId21"/>
    <p:sldId id="2147483442" r:id="rId22"/>
    <p:sldId id="284" r:id="rId23"/>
    <p:sldId id="2147483384" r:id="rId24"/>
    <p:sldId id="2147483418" r:id="rId25"/>
    <p:sldId id="2147483428" r:id="rId26"/>
    <p:sldId id="2147483429" r:id="rId27"/>
    <p:sldId id="2147483430" r:id="rId28"/>
    <p:sldId id="2147480458" r:id="rId29"/>
    <p:sldId id="2147483431" r:id="rId30"/>
    <p:sldId id="2147483440" r:id="rId31"/>
    <p:sldId id="2147483433" r:id="rId32"/>
    <p:sldId id="2147483435" r:id="rId33"/>
    <p:sldId id="2147483444" r:id="rId34"/>
    <p:sldId id="2147483436" r:id="rId35"/>
    <p:sldId id="2147483443" r:id="rId36"/>
    <p:sldId id="2147483437" r:id="rId37"/>
    <p:sldId id="262" r:id="rId38"/>
    <p:sldId id="2147483438" r:id="rId39"/>
    <p:sldId id="2147483439" r:id="rId40"/>
    <p:sldId id="2147483370" r:id="rId41"/>
    <p:sldId id="2147483441" r:id="rId42"/>
    <p:sldId id="280" r:id="rId4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9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D6B7D-E497-4B96-9A74-5B4848476F44}" v="145" dt="2025-10-20T18:54:43.762"/>
    <p1510:client id="{711DAD76-99AD-6BB7-B138-6F7668846933}" v="2" dt="2025-10-22T12:32:19.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pngall.com/first-place-png/" TargetMode="External"/><Relationship Id="rId1"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hyperlink" Target="https://www.pngall.com/second-place-png/download/49645"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pngall.com/first-place-png/" TargetMode="External"/><Relationship Id="rId1" Type="http://schemas.openxmlformats.org/officeDocument/2006/relationships/image" Target="../media/image26.png"/><Relationship Id="rId4" Type="http://schemas.openxmlformats.org/officeDocument/2006/relationships/hyperlink" Target="https://www.pngall.com/second-place-png/download/49645"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pngall.com/first-place-png/" TargetMode="External"/><Relationship Id="rId1"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hyperlink" Target="https://www.pngall.com/second-place-png/download/49645"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pngall.com/first-place-png/" TargetMode="External"/><Relationship Id="rId1" Type="http://schemas.openxmlformats.org/officeDocument/2006/relationships/image" Target="../media/image26.png"/><Relationship Id="rId4" Type="http://schemas.openxmlformats.org/officeDocument/2006/relationships/hyperlink" Target="https://www.pngall.com/second-place-png/download/49645"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860DA-CE9A-4D32-9FA6-8996D0214FC6}"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97109B18-52EC-4E4E-97A2-6A2097DACDBB}">
      <dgm:prSet/>
      <dgm:spPr/>
      <dgm:t>
        <a:bodyPr/>
        <a:lstStyle/>
        <a:p>
          <a:r>
            <a:rPr lang="en-US"/>
            <a:t>Share visualization best practices</a:t>
          </a:r>
        </a:p>
      </dgm:t>
    </dgm:pt>
    <dgm:pt modelId="{AAA91D7A-F975-4DA0-BE3C-98C140675A5A}" type="parTrans" cxnId="{B8F9726F-E94A-49D3-BAC5-AEAC0E5AC69D}">
      <dgm:prSet/>
      <dgm:spPr/>
      <dgm:t>
        <a:bodyPr/>
        <a:lstStyle/>
        <a:p>
          <a:endParaRPr lang="en-US"/>
        </a:p>
      </dgm:t>
    </dgm:pt>
    <dgm:pt modelId="{DDB40FE0-E1C4-4D22-A50E-7095B0E274FA}" type="sibTrans" cxnId="{B8F9726F-E94A-49D3-BAC5-AEAC0E5AC69D}">
      <dgm:prSet/>
      <dgm:spPr/>
      <dgm:t>
        <a:bodyPr/>
        <a:lstStyle/>
        <a:p>
          <a:endParaRPr lang="en-US"/>
        </a:p>
      </dgm:t>
    </dgm:pt>
    <dgm:pt modelId="{2771E630-2F16-4C0A-87DA-97945F6DA3A8}">
      <dgm:prSet/>
      <dgm:spPr/>
      <dgm:t>
        <a:bodyPr/>
        <a:lstStyle/>
        <a:p>
          <a:r>
            <a:rPr lang="en-US"/>
            <a:t>Facilitate data sharing</a:t>
          </a:r>
        </a:p>
      </dgm:t>
    </dgm:pt>
    <dgm:pt modelId="{3F234F73-4B18-47A3-A73A-9A328C4BD448}" type="parTrans" cxnId="{6C9BC837-2D52-4125-9C17-71C276AE49C0}">
      <dgm:prSet/>
      <dgm:spPr/>
      <dgm:t>
        <a:bodyPr/>
        <a:lstStyle/>
        <a:p>
          <a:endParaRPr lang="en-US"/>
        </a:p>
      </dgm:t>
    </dgm:pt>
    <dgm:pt modelId="{752046B1-A272-4D79-B3EA-11C4F9EBB943}" type="sibTrans" cxnId="{6C9BC837-2D52-4125-9C17-71C276AE49C0}">
      <dgm:prSet/>
      <dgm:spPr/>
      <dgm:t>
        <a:bodyPr/>
        <a:lstStyle/>
        <a:p>
          <a:endParaRPr lang="en-US"/>
        </a:p>
      </dgm:t>
    </dgm:pt>
    <dgm:pt modelId="{B96DE22E-9D85-4F2F-8F3C-12613F6F26B5}">
      <dgm:prSet/>
      <dgm:spPr/>
      <dgm:t>
        <a:bodyPr/>
        <a:lstStyle/>
        <a:p>
          <a:r>
            <a:rPr lang="en-US"/>
            <a:t>Refine Charter and KPI’s</a:t>
          </a:r>
        </a:p>
      </dgm:t>
    </dgm:pt>
    <dgm:pt modelId="{42EB8C9B-3A80-437D-9966-CCB2DFC1FA12}" type="parTrans" cxnId="{01999B0F-D381-4C41-8DF0-0A5113C84E2F}">
      <dgm:prSet/>
      <dgm:spPr/>
      <dgm:t>
        <a:bodyPr/>
        <a:lstStyle/>
        <a:p>
          <a:endParaRPr lang="en-US"/>
        </a:p>
      </dgm:t>
    </dgm:pt>
    <dgm:pt modelId="{468E1666-1FAA-4E77-9843-3A8F14EBB2C3}" type="sibTrans" cxnId="{01999B0F-D381-4C41-8DF0-0A5113C84E2F}">
      <dgm:prSet/>
      <dgm:spPr/>
      <dgm:t>
        <a:bodyPr/>
        <a:lstStyle/>
        <a:p>
          <a:endParaRPr lang="en-US"/>
        </a:p>
      </dgm:t>
    </dgm:pt>
    <dgm:pt modelId="{2B846C5C-F142-4F9C-B2C4-13C1CEA662D0}">
      <dgm:prSet/>
      <dgm:spPr/>
      <dgm:t>
        <a:bodyPr/>
        <a:lstStyle/>
        <a:p>
          <a:r>
            <a:rPr lang="en-US"/>
            <a:t>Improve compliance with GDCDPA</a:t>
          </a:r>
        </a:p>
      </dgm:t>
    </dgm:pt>
    <dgm:pt modelId="{309AF908-41D8-4DDE-B91F-4EE089805CE2}" type="parTrans" cxnId="{DD255F9D-0DFA-4B3C-BB81-3D8A04BEA903}">
      <dgm:prSet/>
      <dgm:spPr/>
      <dgm:t>
        <a:bodyPr/>
        <a:lstStyle/>
        <a:p>
          <a:endParaRPr lang="en-US"/>
        </a:p>
      </dgm:t>
    </dgm:pt>
    <dgm:pt modelId="{220278AC-3817-4A03-BEE5-6430DC16BDDC}" type="sibTrans" cxnId="{DD255F9D-0DFA-4B3C-BB81-3D8A04BEA903}">
      <dgm:prSet/>
      <dgm:spPr/>
      <dgm:t>
        <a:bodyPr/>
        <a:lstStyle/>
        <a:p>
          <a:endParaRPr lang="en-US"/>
        </a:p>
      </dgm:t>
    </dgm:pt>
    <dgm:pt modelId="{1E1774F3-E6C0-4CF4-A326-FF017792129F}" type="pres">
      <dgm:prSet presAssocID="{34A860DA-CE9A-4D32-9FA6-8996D0214FC6}" presName="matrix" presStyleCnt="0">
        <dgm:presLayoutVars>
          <dgm:chMax val="1"/>
          <dgm:dir/>
          <dgm:resizeHandles val="exact"/>
        </dgm:presLayoutVars>
      </dgm:prSet>
      <dgm:spPr/>
    </dgm:pt>
    <dgm:pt modelId="{306C1A29-2757-405C-AD99-6B7F0B2078AA}" type="pres">
      <dgm:prSet presAssocID="{34A860DA-CE9A-4D32-9FA6-8996D0214FC6}" presName="diamond" presStyleLbl="bgShp" presStyleIdx="0" presStyleCnt="1"/>
      <dgm:spPr/>
      <dgm:extLst>
        <a:ext uri="{E40237B7-FDA0-4F09-8148-C483321AD2D9}">
          <dgm14:cNvPr xmlns:dgm14="http://schemas.microsoft.com/office/drawing/2010/diagram" id="0" name="" descr="Graphic that reads &quot;refine anCharter and KPIs, Share visualization best practices, improve compliance with GDCDPA, facilitate data sharing&#10;"/>
        </a:ext>
      </dgm:extLst>
    </dgm:pt>
    <dgm:pt modelId="{915BC0F0-D3DD-43C2-8E49-44D73D1EF1C5}" type="pres">
      <dgm:prSet presAssocID="{34A860DA-CE9A-4D32-9FA6-8996D0214FC6}" presName="quad1" presStyleLbl="node1" presStyleIdx="0" presStyleCnt="4">
        <dgm:presLayoutVars>
          <dgm:chMax val="0"/>
          <dgm:chPref val="0"/>
          <dgm:bulletEnabled val="1"/>
        </dgm:presLayoutVars>
      </dgm:prSet>
      <dgm:spPr/>
    </dgm:pt>
    <dgm:pt modelId="{A7B020E9-8CC1-46D5-8F52-756D6A3C1F3F}" type="pres">
      <dgm:prSet presAssocID="{34A860DA-CE9A-4D32-9FA6-8996D0214FC6}" presName="quad2" presStyleLbl="node1" presStyleIdx="1" presStyleCnt="4">
        <dgm:presLayoutVars>
          <dgm:chMax val="0"/>
          <dgm:chPref val="0"/>
          <dgm:bulletEnabled val="1"/>
        </dgm:presLayoutVars>
      </dgm:prSet>
      <dgm:spPr/>
    </dgm:pt>
    <dgm:pt modelId="{E94082A1-12AB-41DB-B6C6-9049D96D3725}" type="pres">
      <dgm:prSet presAssocID="{34A860DA-CE9A-4D32-9FA6-8996D0214FC6}" presName="quad3" presStyleLbl="node1" presStyleIdx="2" presStyleCnt="4">
        <dgm:presLayoutVars>
          <dgm:chMax val="0"/>
          <dgm:chPref val="0"/>
          <dgm:bulletEnabled val="1"/>
        </dgm:presLayoutVars>
      </dgm:prSet>
      <dgm:spPr/>
    </dgm:pt>
    <dgm:pt modelId="{B755AD92-96A2-4D0D-8960-6B7D7ABE2FF8}" type="pres">
      <dgm:prSet presAssocID="{34A860DA-CE9A-4D32-9FA6-8996D0214FC6}" presName="quad4" presStyleLbl="node1" presStyleIdx="3" presStyleCnt="4">
        <dgm:presLayoutVars>
          <dgm:chMax val="0"/>
          <dgm:chPref val="0"/>
          <dgm:bulletEnabled val="1"/>
        </dgm:presLayoutVars>
      </dgm:prSet>
      <dgm:spPr/>
    </dgm:pt>
  </dgm:ptLst>
  <dgm:cxnLst>
    <dgm:cxn modelId="{D13A4C05-4E0B-4FAD-A511-B87B06B92470}" type="presOf" srcId="{B96DE22E-9D85-4F2F-8F3C-12613F6F26B5}" destId="{915BC0F0-D3DD-43C2-8E49-44D73D1EF1C5}" srcOrd="0" destOrd="0" presId="urn:microsoft.com/office/officeart/2005/8/layout/matrix3"/>
    <dgm:cxn modelId="{01999B0F-D381-4C41-8DF0-0A5113C84E2F}" srcId="{34A860DA-CE9A-4D32-9FA6-8996D0214FC6}" destId="{B96DE22E-9D85-4F2F-8F3C-12613F6F26B5}" srcOrd="0" destOrd="0" parTransId="{42EB8C9B-3A80-437D-9966-CCB2DFC1FA12}" sibTransId="{468E1666-1FAA-4E77-9843-3A8F14EBB2C3}"/>
    <dgm:cxn modelId="{08A61320-88C7-4F54-917B-DA39BDCDFA78}" type="presOf" srcId="{97109B18-52EC-4E4E-97A2-6A2097DACDBB}" destId="{A7B020E9-8CC1-46D5-8F52-756D6A3C1F3F}" srcOrd="0" destOrd="0" presId="urn:microsoft.com/office/officeart/2005/8/layout/matrix3"/>
    <dgm:cxn modelId="{8CBE5C31-D1EE-4B14-B0D1-A5DC11A293EA}" type="presOf" srcId="{2771E630-2F16-4C0A-87DA-97945F6DA3A8}" destId="{B755AD92-96A2-4D0D-8960-6B7D7ABE2FF8}" srcOrd="0" destOrd="0" presId="urn:microsoft.com/office/officeart/2005/8/layout/matrix3"/>
    <dgm:cxn modelId="{6C9BC837-2D52-4125-9C17-71C276AE49C0}" srcId="{34A860DA-CE9A-4D32-9FA6-8996D0214FC6}" destId="{2771E630-2F16-4C0A-87DA-97945F6DA3A8}" srcOrd="3" destOrd="0" parTransId="{3F234F73-4B18-47A3-A73A-9A328C4BD448}" sibTransId="{752046B1-A272-4D79-B3EA-11C4F9EBB943}"/>
    <dgm:cxn modelId="{CE793C3F-A351-4628-B68E-B391CE0B6E87}" type="presOf" srcId="{2B846C5C-F142-4F9C-B2C4-13C1CEA662D0}" destId="{E94082A1-12AB-41DB-B6C6-9049D96D3725}" srcOrd="0" destOrd="0" presId="urn:microsoft.com/office/officeart/2005/8/layout/matrix3"/>
    <dgm:cxn modelId="{B8F9726F-E94A-49D3-BAC5-AEAC0E5AC69D}" srcId="{34A860DA-CE9A-4D32-9FA6-8996D0214FC6}" destId="{97109B18-52EC-4E4E-97A2-6A2097DACDBB}" srcOrd="1" destOrd="0" parTransId="{AAA91D7A-F975-4DA0-BE3C-98C140675A5A}" sibTransId="{DDB40FE0-E1C4-4D22-A50E-7095B0E274FA}"/>
    <dgm:cxn modelId="{DD255F9D-0DFA-4B3C-BB81-3D8A04BEA903}" srcId="{34A860DA-CE9A-4D32-9FA6-8996D0214FC6}" destId="{2B846C5C-F142-4F9C-B2C4-13C1CEA662D0}" srcOrd="2" destOrd="0" parTransId="{309AF908-41D8-4DDE-B91F-4EE089805CE2}" sibTransId="{220278AC-3817-4A03-BEE5-6430DC16BDDC}"/>
    <dgm:cxn modelId="{29ED0EAC-09F8-4AF7-AAC2-F53ACD4351C8}" type="presOf" srcId="{34A860DA-CE9A-4D32-9FA6-8996D0214FC6}" destId="{1E1774F3-E6C0-4CF4-A326-FF017792129F}" srcOrd="0" destOrd="0" presId="urn:microsoft.com/office/officeart/2005/8/layout/matrix3"/>
    <dgm:cxn modelId="{A1539350-789F-4F94-B65A-014CDEC2B460}" type="presParOf" srcId="{1E1774F3-E6C0-4CF4-A326-FF017792129F}" destId="{306C1A29-2757-405C-AD99-6B7F0B2078AA}" srcOrd="0" destOrd="0" presId="urn:microsoft.com/office/officeart/2005/8/layout/matrix3"/>
    <dgm:cxn modelId="{A5531B40-4804-4484-8693-38ACE2151CCD}" type="presParOf" srcId="{1E1774F3-E6C0-4CF4-A326-FF017792129F}" destId="{915BC0F0-D3DD-43C2-8E49-44D73D1EF1C5}" srcOrd="1" destOrd="0" presId="urn:microsoft.com/office/officeart/2005/8/layout/matrix3"/>
    <dgm:cxn modelId="{8150AA1F-B371-478D-ADE1-272EB98F13EF}" type="presParOf" srcId="{1E1774F3-E6C0-4CF4-A326-FF017792129F}" destId="{A7B020E9-8CC1-46D5-8F52-756D6A3C1F3F}" srcOrd="2" destOrd="0" presId="urn:microsoft.com/office/officeart/2005/8/layout/matrix3"/>
    <dgm:cxn modelId="{C1774C23-2B9B-4076-BC8A-29F89E9A1F41}" type="presParOf" srcId="{1E1774F3-E6C0-4CF4-A326-FF017792129F}" destId="{E94082A1-12AB-41DB-B6C6-9049D96D3725}" srcOrd="3" destOrd="0" presId="urn:microsoft.com/office/officeart/2005/8/layout/matrix3"/>
    <dgm:cxn modelId="{E365126D-BA04-491F-98F9-195F292ED513}" type="presParOf" srcId="{1E1774F3-E6C0-4CF4-A326-FF017792129F}" destId="{B755AD92-96A2-4D0D-8960-6B7D7ABE2FF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FB9E2C-792A-4DE0-BC95-9A6942A5AE8D}" type="doc">
      <dgm:prSet loTypeId="urn:microsoft.com/office/officeart/2005/8/layout/vList3" loCatId="list" qsTypeId="urn:microsoft.com/office/officeart/2005/8/quickstyle/simple1" qsCatId="simple" csTypeId="urn:microsoft.com/office/officeart/2005/8/colors/accent1_2" csCatId="accent1" phldr="1"/>
      <dgm:spPr/>
    </dgm:pt>
    <dgm:pt modelId="{64C52983-2121-4FE5-A639-59A2473215D5}">
      <dgm:prSet phldrT="[Text]"/>
      <dgm:spPr/>
      <dgm:t>
        <a:bodyPr/>
        <a:lstStyle/>
        <a:p>
          <a:r>
            <a:rPr lang="en-US"/>
            <a:t>State Agencies</a:t>
          </a:r>
        </a:p>
      </dgm:t>
    </dgm:pt>
    <dgm:pt modelId="{9B4C6F60-5825-474F-A06E-88A2BDB3F84E}" type="parTrans" cxnId="{4FBE4AFA-81CE-438E-A1A3-08DD3E161949}">
      <dgm:prSet/>
      <dgm:spPr/>
      <dgm:t>
        <a:bodyPr/>
        <a:lstStyle/>
        <a:p>
          <a:endParaRPr lang="en-US"/>
        </a:p>
      </dgm:t>
    </dgm:pt>
    <dgm:pt modelId="{A4EFE7BF-7013-494A-A13D-14A83FAB9047}" type="sibTrans" cxnId="{4FBE4AFA-81CE-438E-A1A3-08DD3E161949}">
      <dgm:prSet/>
      <dgm:spPr/>
      <dgm:t>
        <a:bodyPr/>
        <a:lstStyle/>
        <a:p>
          <a:endParaRPr lang="en-US"/>
        </a:p>
      </dgm:t>
    </dgm:pt>
    <dgm:pt modelId="{EFF782E5-EA5B-4144-81EE-5D357D13FF9B}">
      <dgm:prSet phldrT="[Text]"/>
      <dgm:spPr/>
      <dgm:t>
        <a:bodyPr/>
        <a:lstStyle/>
        <a:p>
          <a:r>
            <a:rPr lang="en-US"/>
            <a:t>Local Government</a:t>
          </a:r>
        </a:p>
      </dgm:t>
    </dgm:pt>
    <dgm:pt modelId="{1DBBBC19-6932-4AFD-AA4E-BFF100B9267C}" type="parTrans" cxnId="{4DA7E951-9F1F-48B1-B42A-6B78A2B92DC8}">
      <dgm:prSet/>
      <dgm:spPr/>
      <dgm:t>
        <a:bodyPr/>
        <a:lstStyle/>
        <a:p>
          <a:endParaRPr lang="en-US"/>
        </a:p>
      </dgm:t>
    </dgm:pt>
    <dgm:pt modelId="{A63B3858-53CC-47F6-A745-451EC481EF0B}" type="sibTrans" cxnId="{4DA7E951-9F1F-48B1-B42A-6B78A2B92DC8}">
      <dgm:prSet/>
      <dgm:spPr/>
      <dgm:t>
        <a:bodyPr/>
        <a:lstStyle/>
        <a:p>
          <a:endParaRPr lang="en-US"/>
        </a:p>
      </dgm:t>
    </dgm:pt>
    <dgm:pt modelId="{58AF301F-EA10-4FF4-91BB-FAB67A1F33AE}">
      <dgm:prSet phldrT="[Text]"/>
      <dgm:spPr/>
      <dgm:t>
        <a:bodyPr/>
        <a:lstStyle/>
        <a:p>
          <a:r>
            <a:rPr lang="en-US"/>
            <a:t>Political subdivisions</a:t>
          </a:r>
        </a:p>
      </dgm:t>
    </dgm:pt>
    <dgm:pt modelId="{FB1493A1-F725-411B-993D-2CDD2E65CC0F}" type="parTrans" cxnId="{FC215A1A-738D-42FD-8C96-F8459CDE28B7}">
      <dgm:prSet/>
      <dgm:spPr/>
      <dgm:t>
        <a:bodyPr/>
        <a:lstStyle/>
        <a:p>
          <a:endParaRPr lang="en-US"/>
        </a:p>
      </dgm:t>
    </dgm:pt>
    <dgm:pt modelId="{0B0F0664-DFA2-4FD5-9EDA-D1B555FC05A8}" type="sibTrans" cxnId="{FC215A1A-738D-42FD-8C96-F8459CDE28B7}">
      <dgm:prSet/>
      <dgm:spPr/>
      <dgm:t>
        <a:bodyPr/>
        <a:lstStyle/>
        <a:p>
          <a:endParaRPr lang="en-US"/>
        </a:p>
      </dgm:t>
    </dgm:pt>
    <dgm:pt modelId="{5601F0BC-7ABE-4B75-A147-B4CE2F23E51D}" type="pres">
      <dgm:prSet presAssocID="{7DFB9E2C-792A-4DE0-BC95-9A6942A5AE8D}" presName="linearFlow" presStyleCnt="0">
        <dgm:presLayoutVars>
          <dgm:dir/>
          <dgm:resizeHandles val="exact"/>
        </dgm:presLayoutVars>
      </dgm:prSet>
      <dgm:spPr/>
    </dgm:pt>
    <dgm:pt modelId="{19E10B3B-A9B6-42A9-A0F2-7541B8933D83}" type="pres">
      <dgm:prSet presAssocID="{64C52983-2121-4FE5-A639-59A2473215D5}" presName="composite" presStyleCnt="0"/>
      <dgm:spPr/>
    </dgm:pt>
    <dgm:pt modelId="{27E4A651-0F56-41EC-B1C6-FF43B1F794FB}" type="pres">
      <dgm:prSet presAssocID="{64C52983-2121-4FE5-A639-59A2473215D5}"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E7EB33F-C6C9-4951-A241-2B690A9DB241}" type="pres">
      <dgm:prSet presAssocID="{64C52983-2121-4FE5-A639-59A2473215D5}" presName="txShp" presStyleLbl="node1" presStyleIdx="0" presStyleCnt="3">
        <dgm:presLayoutVars>
          <dgm:bulletEnabled val="1"/>
        </dgm:presLayoutVars>
      </dgm:prSet>
      <dgm:spPr/>
    </dgm:pt>
    <dgm:pt modelId="{63BBE61F-B995-4224-A810-EA84DA24C9B1}" type="pres">
      <dgm:prSet presAssocID="{A4EFE7BF-7013-494A-A13D-14A83FAB9047}" presName="spacing" presStyleCnt="0"/>
      <dgm:spPr/>
    </dgm:pt>
    <dgm:pt modelId="{A38743AA-1C63-40B4-B478-5DD612A4BA4F}" type="pres">
      <dgm:prSet presAssocID="{EFF782E5-EA5B-4144-81EE-5D357D13FF9B}" presName="composite" presStyleCnt="0"/>
      <dgm:spPr/>
    </dgm:pt>
    <dgm:pt modelId="{00C473BB-73FD-4EA9-9B7C-85AA3FC962DC}" type="pres">
      <dgm:prSet presAssocID="{EFF782E5-EA5B-4144-81EE-5D357D13FF9B}"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BF7CCA6A-D14B-411B-9C57-5E5A8A4DCF89}" type="pres">
      <dgm:prSet presAssocID="{EFF782E5-EA5B-4144-81EE-5D357D13FF9B}" presName="txShp" presStyleLbl="node1" presStyleIdx="1" presStyleCnt="3">
        <dgm:presLayoutVars>
          <dgm:bulletEnabled val="1"/>
        </dgm:presLayoutVars>
      </dgm:prSet>
      <dgm:spPr/>
    </dgm:pt>
    <dgm:pt modelId="{4A801A0D-6A5D-4AFA-BF1C-4270E0F8499B}" type="pres">
      <dgm:prSet presAssocID="{A63B3858-53CC-47F6-A745-451EC481EF0B}" presName="spacing" presStyleCnt="0"/>
      <dgm:spPr/>
    </dgm:pt>
    <dgm:pt modelId="{D9A48F69-8664-4132-A50D-119FB6BC2DF4}" type="pres">
      <dgm:prSet presAssocID="{58AF301F-EA10-4FF4-91BB-FAB67A1F33AE}" presName="composite" presStyleCnt="0"/>
      <dgm:spPr/>
    </dgm:pt>
    <dgm:pt modelId="{AF95F344-6458-4177-8F19-723C690E02AE}" type="pres">
      <dgm:prSet presAssocID="{58AF301F-EA10-4FF4-91BB-FAB67A1F33A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95DBEA3-30F4-4D4A-9C26-A90E43396187}" type="pres">
      <dgm:prSet presAssocID="{58AF301F-EA10-4FF4-91BB-FAB67A1F33AE}" presName="txShp" presStyleLbl="node1" presStyleIdx="2" presStyleCnt="3">
        <dgm:presLayoutVars>
          <dgm:bulletEnabled val="1"/>
        </dgm:presLayoutVars>
      </dgm:prSet>
      <dgm:spPr/>
    </dgm:pt>
  </dgm:ptLst>
  <dgm:cxnLst>
    <dgm:cxn modelId="{FC215A1A-738D-42FD-8C96-F8459CDE28B7}" srcId="{7DFB9E2C-792A-4DE0-BC95-9A6942A5AE8D}" destId="{58AF301F-EA10-4FF4-91BB-FAB67A1F33AE}" srcOrd="2" destOrd="0" parTransId="{FB1493A1-F725-411B-993D-2CDD2E65CC0F}" sibTransId="{0B0F0664-DFA2-4FD5-9EDA-D1B555FC05A8}"/>
    <dgm:cxn modelId="{E1DC4669-CFD3-44E2-8B02-13F99C98188F}" type="presOf" srcId="{58AF301F-EA10-4FF4-91BB-FAB67A1F33AE}" destId="{195DBEA3-30F4-4D4A-9C26-A90E43396187}" srcOrd="0" destOrd="0" presId="urn:microsoft.com/office/officeart/2005/8/layout/vList3"/>
    <dgm:cxn modelId="{8105F570-29BF-42AB-908E-8DE9CD2EB080}" type="presOf" srcId="{7DFB9E2C-792A-4DE0-BC95-9A6942A5AE8D}" destId="{5601F0BC-7ABE-4B75-A147-B4CE2F23E51D}" srcOrd="0" destOrd="0" presId="urn:microsoft.com/office/officeart/2005/8/layout/vList3"/>
    <dgm:cxn modelId="{4DA7E951-9F1F-48B1-B42A-6B78A2B92DC8}" srcId="{7DFB9E2C-792A-4DE0-BC95-9A6942A5AE8D}" destId="{EFF782E5-EA5B-4144-81EE-5D357D13FF9B}" srcOrd="1" destOrd="0" parTransId="{1DBBBC19-6932-4AFD-AA4E-BFF100B9267C}" sibTransId="{A63B3858-53CC-47F6-A745-451EC481EF0B}"/>
    <dgm:cxn modelId="{F5CD5E77-CA03-4683-AB49-D9EF5F2D6700}" type="presOf" srcId="{EFF782E5-EA5B-4144-81EE-5D357D13FF9B}" destId="{BF7CCA6A-D14B-411B-9C57-5E5A8A4DCF89}" srcOrd="0" destOrd="0" presId="urn:microsoft.com/office/officeart/2005/8/layout/vList3"/>
    <dgm:cxn modelId="{747CDEBB-3CDA-4194-A8AC-6054A1D01610}" type="presOf" srcId="{64C52983-2121-4FE5-A639-59A2473215D5}" destId="{2E7EB33F-C6C9-4951-A241-2B690A9DB241}" srcOrd="0" destOrd="0" presId="urn:microsoft.com/office/officeart/2005/8/layout/vList3"/>
    <dgm:cxn modelId="{4FBE4AFA-81CE-438E-A1A3-08DD3E161949}" srcId="{7DFB9E2C-792A-4DE0-BC95-9A6942A5AE8D}" destId="{64C52983-2121-4FE5-A639-59A2473215D5}" srcOrd="0" destOrd="0" parTransId="{9B4C6F60-5825-474F-A06E-88A2BDB3F84E}" sibTransId="{A4EFE7BF-7013-494A-A13D-14A83FAB9047}"/>
    <dgm:cxn modelId="{363E4EE9-1B90-432C-B57F-D0A9AC585E7D}" type="presParOf" srcId="{5601F0BC-7ABE-4B75-A147-B4CE2F23E51D}" destId="{19E10B3B-A9B6-42A9-A0F2-7541B8933D83}" srcOrd="0" destOrd="0" presId="urn:microsoft.com/office/officeart/2005/8/layout/vList3"/>
    <dgm:cxn modelId="{0416B9BA-BA4C-4C12-B919-4E497A9025F3}" type="presParOf" srcId="{19E10B3B-A9B6-42A9-A0F2-7541B8933D83}" destId="{27E4A651-0F56-41EC-B1C6-FF43B1F794FB}" srcOrd="0" destOrd="0" presId="urn:microsoft.com/office/officeart/2005/8/layout/vList3"/>
    <dgm:cxn modelId="{41BB0B69-82A9-4638-AEB8-7321B7BC1B13}" type="presParOf" srcId="{19E10B3B-A9B6-42A9-A0F2-7541B8933D83}" destId="{2E7EB33F-C6C9-4951-A241-2B690A9DB241}" srcOrd="1" destOrd="0" presId="urn:microsoft.com/office/officeart/2005/8/layout/vList3"/>
    <dgm:cxn modelId="{DBCBD0B3-B99C-4271-B8A6-56548A218832}" type="presParOf" srcId="{5601F0BC-7ABE-4B75-A147-B4CE2F23E51D}" destId="{63BBE61F-B995-4224-A810-EA84DA24C9B1}" srcOrd="1" destOrd="0" presId="urn:microsoft.com/office/officeart/2005/8/layout/vList3"/>
    <dgm:cxn modelId="{70F2037F-7C36-4391-B810-8C6305C48B52}" type="presParOf" srcId="{5601F0BC-7ABE-4B75-A147-B4CE2F23E51D}" destId="{A38743AA-1C63-40B4-B478-5DD612A4BA4F}" srcOrd="2" destOrd="0" presId="urn:microsoft.com/office/officeart/2005/8/layout/vList3"/>
    <dgm:cxn modelId="{546A8D9A-A5F3-4094-9480-4F23FBFC9B77}" type="presParOf" srcId="{A38743AA-1C63-40B4-B478-5DD612A4BA4F}" destId="{00C473BB-73FD-4EA9-9B7C-85AA3FC962DC}" srcOrd="0" destOrd="0" presId="urn:microsoft.com/office/officeart/2005/8/layout/vList3"/>
    <dgm:cxn modelId="{D142FA7F-6EDF-4F5C-9BCB-AD5477F33B01}" type="presParOf" srcId="{A38743AA-1C63-40B4-B478-5DD612A4BA4F}" destId="{BF7CCA6A-D14B-411B-9C57-5E5A8A4DCF89}" srcOrd="1" destOrd="0" presId="urn:microsoft.com/office/officeart/2005/8/layout/vList3"/>
    <dgm:cxn modelId="{AF3E7D21-D1CB-4945-91BC-BE76734E961E}" type="presParOf" srcId="{5601F0BC-7ABE-4B75-A147-B4CE2F23E51D}" destId="{4A801A0D-6A5D-4AFA-BF1C-4270E0F8499B}" srcOrd="3" destOrd="0" presId="urn:microsoft.com/office/officeart/2005/8/layout/vList3"/>
    <dgm:cxn modelId="{276A9038-20C7-40D4-A852-D17C842553B4}" type="presParOf" srcId="{5601F0BC-7ABE-4B75-A147-B4CE2F23E51D}" destId="{D9A48F69-8664-4132-A50D-119FB6BC2DF4}" srcOrd="4" destOrd="0" presId="urn:microsoft.com/office/officeart/2005/8/layout/vList3"/>
    <dgm:cxn modelId="{2BA74642-421B-4539-8C2E-4F6A9183DA10}" type="presParOf" srcId="{D9A48F69-8664-4132-A50D-119FB6BC2DF4}" destId="{AF95F344-6458-4177-8F19-723C690E02AE}" srcOrd="0" destOrd="0" presId="urn:microsoft.com/office/officeart/2005/8/layout/vList3"/>
    <dgm:cxn modelId="{730E70D4-81B4-45E8-BC67-1678304BEDC8}" type="presParOf" srcId="{D9A48F69-8664-4132-A50D-119FB6BC2DF4}" destId="{195DBEA3-30F4-4D4A-9C26-A90E4339618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5E2255-21D7-4550-BDC8-9A511F1858F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1AC6FA7-A203-4536-8C73-AD69E896EC72}">
      <dgm:prSet phldrT="[Text]"/>
      <dgm:spPr/>
      <dgm:t>
        <a:bodyPr/>
        <a:lstStyle/>
        <a:p>
          <a:pPr>
            <a:buFont typeface="+mj-lt"/>
            <a:buAutoNum type="arabicPeriod"/>
          </a:pPr>
          <a:r>
            <a:rPr lang="en-US"/>
            <a:t>DBHDS</a:t>
          </a:r>
        </a:p>
      </dgm:t>
    </dgm:pt>
    <dgm:pt modelId="{B62531F9-5FAF-4E2F-A125-4B21C3E9FC62}" type="parTrans" cxnId="{D032D627-E99F-4AB4-9C29-9AFBB2EB1EEC}">
      <dgm:prSet/>
      <dgm:spPr/>
      <dgm:t>
        <a:bodyPr/>
        <a:lstStyle/>
        <a:p>
          <a:endParaRPr lang="en-US"/>
        </a:p>
      </dgm:t>
    </dgm:pt>
    <dgm:pt modelId="{BB0CBF2B-9069-4B98-8826-02311BAC9BD5}" type="sibTrans" cxnId="{D032D627-E99F-4AB4-9C29-9AFBB2EB1EEC}">
      <dgm:prSet/>
      <dgm:spPr/>
      <dgm:t>
        <a:bodyPr/>
        <a:lstStyle/>
        <a:p>
          <a:endParaRPr lang="en-US"/>
        </a:p>
      </dgm:t>
    </dgm:pt>
    <dgm:pt modelId="{9A28F261-3035-4CDE-98D3-12FEB18B382F}">
      <dgm:prSet/>
      <dgm:spPr/>
      <dgm:t>
        <a:bodyPr/>
        <a:lstStyle/>
        <a:p>
          <a:pPr>
            <a:buFont typeface="+mj-lt"/>
            <a:buAutoNum type="arabicPeriod"/>
          </a:pPr>
          <a:r>
            <a:rPr lang="en-US"/>
            <a:t>VSP</a:t>
          </a:r>
        </a:p>
      </dgm:t>
    </dgm:pt>
    <dgm:pt modelId="{CCC5E970-E408-45CB-99B1-4234A3E94060}" type="parTrans" cxnId="{143441F2-3298-485B-90A2-715FDBF9AB32}">
      <dgm:prSet/>
      <dgm:spPr/>
      <dgm:t>
        <a:bodyPr/>
        <a:lstStyle/>
        <a:p>
          <a:endParaRPr lang="en-US"/>
        </a:p>
      </dgm:t>
    </dgm:pt>
    <dgm:pt modelId="{4C63D345-56B2-4CD9-A77D-413C4F5A03D8}" type="sibTrans" cxnId="{143441F2-3298-485B-90A2-715FDBF9AB32}">
      <dgm:prSet/>
      <dgm:spPr/>
      <dgm:t>
        <a:bodyPr/>
        <a:lstStyle/>
        <a:p>
          <a:endParaRPr lang="en-US"/>
        </a:p>
      </dgm:t>
    </dgm:pt>
    <dgm:pt modelId="{A09E7E41-9DD1-4FCE-A030-6984338D2569}">
      <dgm:prSet/>
      <dgm:spPr/>
      <dgm:t>
        <a:bodyPr/>
        <a:lstStyle/>
        <a:p>
          <a:pPr>
            <a:buFont typeface="+mj-lt"/>
            <a:buAutoNum type="arabicPeriod"/>
          </a:pPr>
          <a:r>
            <a:rPr lang="en-US"/>
            <a:t>TAX</a:t>
          </a:r>
        </a:p>
      </dgm:t>
    </dgm:pt>
    <dgm:pt modelId="{A47D35FE-7165-4049-A277-FD5BF9D88BAB}" type="parTrans" cxnId="{7C2ECBA2-3EDF-4940-A0DB-E152ABD77FB3}">
      <dgm:prSet/>
      <dgm:spPr/>
      <dgm:t>
        <a:bodyPr/>
        <a:lstStyle/>
        <a:p>
          <a:endParaRPr lang="en-US"/>
        </a:p>
      </dgm:t>
    </dgm:pt>
    <dgm:pt modelId="{29234B57-DB0C-426F-9D14-7C937901323F}" type="sibTrans" cxnId="{7C2ECBA2-3EDF-4940-A0DB-E152ABD77FB3}">
      <dgm:prSet/>
      <dgm:spPr/>
      <dgm:t>
        <a:bodyPr/>
        <a:lstStyle/>
        <a:p>
          <a:endParaRPr lang="en-US"/>
        </a:p>
      </dgm:t>
    </dgm:pt>
    <dgm:pt modelId="{12C3B00C-22C1-4CE3-BE86-76F12D19705C}" type="pres">
      <dgm:prSet presAssocID="{AE5E2255-21D7-4550-BDC8-9A511F1858F3}" presName="Name0" presStyleCnt="0">
        <dgm:presLayoutVars>
          <dgm:dir/>
          <dgm:resizeHandles val="exact"/>
        </dgm:presLayoutVars>
      </dgm:prSet>
      <dgm:spPr/>
    </dgm:pt>
    <dgm:pt modelId="{0C6C8181-79F3-4C66-B846-CC10577A8C53}" type="pres">
      <dgm:prSet presAssocID="{A1AC6FA7-A203-4536-8C73-AD69E896EC72}" presName="composite" presStyleCnt="0"/>
      <dgm:spPr/>
    </dgm:pt>
    <dgm:pt modelId="{ED6ABF06-1EE7-46B6-A8C0-3B34694CF0FB}" type="pres">
      <dgm:prSet presAssocID="{A1AC6FA7-A203-4536-8C73-AD69E896EC72}" presName="rect1" presStyleLbl="trAlignAcc1" presStyleIdx="0" presStyleCnt="3">
        <dgm:presLayoutVars>
          <dgm:bulletEnabled val="1"/>
        </dgm:presLayoutVars>
      </dgm:prSet>
      <dgm:spPr/>
    </dgm:pt>
    <dgm:pt modelId="{7B1560C2-43FE-49E1-B9DE-0AAEC896AA53}" type="pres">
      <dgm:prSet presAssocID="{A1AC6FA7-A203-4536-8C73-AD69E896EC72}" presName="rect2" presStyleLbl="fgImgPlace1" presStyleIdx="0" presStyleCnt="3"/>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t="-4000" b="-4000"/>
          </a:stretch>
        </a:blipFill>
      </dgm:spPr>
    </dgm:pt>
    <dgm:pt modelId="{53613995-06BC-45DF-9612-E2CE24AAF411}" type="pres">
      <dgm:prSet presAssocID="{BB0CBF2B-9069-4B98-8826-02311BAC9BD5}" presName="sibTrans" presStyleCnt="0"/>
      <dgm:spPr/>
    </dgm:pt>
    <dgm:pt modelId="{37DCC2CA-0593-4DF1-AFDF-90DC3C3A8669}" type="pres">
      <dgm:prSet presAssocID="{9A28F261-3035-4CDE-98D3-12FEB18B382F}" presName="composite" presStyleCnt="0"/>
      <dgm:spPr/>
    </dgm:pt>
    <dgm:pt modelId="{DF0B2BC1-C5A8-49F8-9717-A8C7FB6CD8AC}" type="pres">
      <dgm:prSet presAssocID="{9A28F261-3035-4CDE-98D3-12FEB18B382F}" presName="rect1" presStyleLbl="trAlignAcc1" presStyleIdx="1" presStyleCnt="3">
        <dgm:presLayoutVars>
          <dgm:bulletEnabled val="1"/>
        </dgm:presLayoutVars>
      </dgm:prSet>
      <dgm:spPr/>
    </dgm:pt>
    <dgm:pt modelId="{62AA016C-51EE-4085-86AD-CDD2E30716C5}" type="pres">
      <dgm:prSet presAssocID="{9A28F261-3035-4CDE-98D3-12FEB18B382F}" presName="rect2" presStyleLbl="fgImgPlace1" presStyleIdx="1" presStyleCnt="3"/>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dgm:spPr>
    </dgm:pt>
    <dgm:pt modelId="{9FB5001E-1AFA-4C0C-9547-D8F7CED2D77B}" type="pres">
      <dgm:prSet presAssocID="{4C63D345-56B2-4CD9-A77D-413C4F5A03D8}" presName="sibTrans" presStyleCnt="0"/>
      <dgm:spPr/>
    </dgm:pt>
    <dgm:pt modelId="{9C96F7BE-531D-437B-A276-E4CDB246AFFF}" type="pres">
      <dgm:prSet presAssocID="{A09E7E41-9DD1-4FCE-A030-6984338D2569}" presName="composite" presStyleCnt="0"/>
      <dgm:spPr/>
    </dgm:pt>
    <dgm:pt modelId="{3D50B4C2-A017-4CF4-8A87-BA4AABEE7DC6}" type="pres">
      <dgm:prSet presAssocID="{A09E7E41-9DD1-4FCE-A030-6984338D2569}" presName="rect1" presStyleLbl="trAlignAcc1" presStyleIdx="2" presStyleCnt="3">
        <dgm:presLayoutVars>
          <dgm:bulletEnabled val="1"/>
        </dgm:presLayoutVars>
      </dgm:prSet>
      <dgm:spPr/>
    </dgm:pt>
    <dgm:pt modelId="{09344495-7D7A-4C93-9871-CC5B989D242E}" type="pres">
      <dgm:prSet presAssocID="{A09E7E41-9DD1-4FCE-A030-6984338D2569}" presName="rect2"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Lst>
          </a:blip>
          <a:srcRect/>
          <a:stretch>
            <a:fillRect l="-41000" r="-41000"/>
          </a:stretch>
        </a:blipFill>
      </dgm:spPr>
    </dgm:pt>
  </dgm:ptLst>
  <dgm:cxnLst>
    <dgm:cxn modelId="{1A45FE0D-E31C-4C90-853D-F2281B6B861B}" type="presOf" srcId="{A1AC6FA7-A203-4536-8C73-AD69E896EC72}" destId="{ED6ABF06-1EE7-46B6-A8C0-3B34694CF0FB}" srcOrd="0" destOrd="0" presId="urn:microsoft.com/office/officeart/2008/layout/PictureStrips"/>
    <dgm:cxn modelId="{D032D627-E99F-4AB4-9C29-9AFBB2EB1EEC}" srcId="{AE5E2255-21D7-4550-BDC8-9A511F1858F3}" destId="{A1AC6FA7-A203-4536-8C73-AD69E896EC72}" srcOrd="0" destOrd="0" parTransId="{B62531F9-5FAF-4E2F-A125-4B21C3E9FC62}" sibTransId="{BB0CBF2B-9069-4B98-8826-02311BAC9BD5}"/>
    <dgm:cxn modelId="{7ED3E773-D652-4DA2-8D7B-F7A66D5D20BC}" type="presOf" srcId="{A09E7E41-9DD1-4FCE-A030-6984338D2569}" destId="{3D50B4C2-A017-4CF4-8A87-BA4AABEE7DC6}" srcOrd="0" destOrd="0" presId="urn:microsoft.com/office/officeart/2008/layout/PictureStrips"/>
    <dgm:cxn modelId="{5340F678-E845-4B14-9C94-CB98CADE22FA}" type="presOf" srcId="{9A28F261-3035-4CDE-98D3-12FEB18B382F}" destId="{DF0B2BC1-C5A8-49F8-9717-A8C7FB6CD8AC}" srcOrd="0" destOrd="0" presId="urn:microsoft.com/office/officeart/2008/layout/PictureStrips"/>
    <dgm:cxn modelId="{533BCD88-C4C3-4651-8786-F89F80933687}" type="presOf" srcId="{AE5E2255-21D7-4550-BDC8-9A511F1858F3}" destId="{12C3B00C-22C1-4CE3-BE86-76F12D19705C}" srcOrd="0" destOrd="0" presId="urn:microsoft.com/office/officeart/2008/layout/PictureStrips"/>
    <dgm:cxn modelId="{7C2ECBA2-3EDF-4940-A0DB-E152ABD77FB3}" srcId="{AE5E2255-21D7-4550-BDC8-9A511F1858F3}" destId="{A09E7E41-9DD1-4FCE-A030-6984338D2569}" srcOrd="2" destOrd="0" parTransId="{A47D35FE-7165-4049-A277-FD5BF9D88BAB}" sibTransId="{29234B57-DB0C-426F-9D14-7C937901323F}"/>
    <dgm:cxn modelId="{143441F2-3298-485B-90A2-715FDBF9AB32}" srcId="{AE5E2255-21D7-4550-BDC8-9A511F1858F3}" destId="{9A28F261-3035-4CDE-98D3-12FEB18B382F}" srcOrd="1" destOrd="0" parTransId="{CCC5E970-E408-45CB-99B1-4234A3E94060}" sibTransId="{4C63D345-56B2-4CD9-A77D-413C4F5A03D8}"/>
    <dgm:cxn modelId="{D9672684-E2CE-4F19-A047-9E6CAAF3F63A}" type="presParOf" srcId="{12C3B00C-22C1-4CE3-BE86-76F12D19705C}" destId="{0C6C8181-79F3-4C66-B846-CC10577A8C53}" srcOrd="0" destOrd="0" presId="urn:microsoft.com/office/officeart/2008/layout/PictureStrips"/>
    <dgm:cxn modelId="{2F94F145-27A5-450B-97D5-26AA90F6E81E}" type="presParOf" srcId="{0C6C8181-79F3-4C66-B846-CC10577A8C53}" destId="{ED6ABF06-1EE7-46B6-A8C0-3B34694CF0FB}" srcOrd="0" destOrd="0" presId="urn:microsoft.com/office/officeart/2008/layout/PictureStrips"/>
    <dgm:cxn modelId="{11037352-EC7C-4A44-8FAD-FC77E6C8133B}" type="presParOf" srcId="{0C6C8181-79F3-4C66-B846-CC10577A8C53}" destId="{7B1560C2-43FE-49E1-B9DE-0AAEC896AA53}" srcOrd="1" destOrd="0" presId="urn:microsoft.com/office/officeart/2008/layout/PictureStrips"/>
    <dgm:cxn modelId="{59D1FDD1-CB0E-41E1-BAC9-050AE0CA9D22}" type="presParOf" srcId="{12C3B00C-22C1-4CE3-BE86-76F12D19705C}" destId="{53613995-06BC-45DF-9612-E2CE24AAF411}" srcOrd="1" destOrd="0" presId="urn:microsoft.com/office/officeart/2008/layout/PictureStrips"/>
    <dgm:cxn modelId="{B0D70D1C-E1CE-4CDF-8142-D902F663B796}" type="presParOf" srcId="{12C3B00C-22C1-4CE3-BE86-76F12D19705C}" destId="{37DCC2CA-0593-4DF1-AFDF-90DC3C3A8669}" srcOrd="2" destOrd="0" presId="urn:microsoft.com/office/officeart/2008/layout/PictureStrips"/>
    <dgm:cxn modelId="{EAF4E6E9-AFD1-44E2-9A45-7D785DEAA45E}" type="presParOf" srcId="{37DCC2CA-0593-4DF1-AFDF-90DC3C3A8669}" destId="{DF0B2BC1-C5A8-49F8-9717-A8C7FB6CD8AC}" srcOrd="0" destOrd="0" presId="urn:microsoft.com/office/officeart/2008/layout/PictureStrips"/>
    <dgm:cxn modelId="{9963838B-BE90-48A6-BE81-82466E5BC11A}" type="presParOf" srcId="{37DCC2CA-0593-4DF1-AFDF-90DC3C3A8669}" destId="{62AA016C-51EE-4085-86AD-CDD2E30716C5}" srcOrd="1" destOrd="0" presId="urn:microsoft.com/office/officeart/2008/layout/PictureStrips"/>
    <dgm:cxn modelId="{65AB2538-BDBF-4572-9069-9842EC77B6C0}" type="presParOf" srcId="{12C3B00C-22C1-4CE3-BE86-76F12D19705C}" destId="{9FB5001E-1AFA-4C0C-9547-D8F7CED2D77B}" srcOrd="3" destOrd="0" presId="urn:microsoft.com/office/officeart/2008/layout/PictureStrips"/>
    <dgm:cxn modelId="{1A7C2275-3A2D-4ED2-B8D5-87EEA9177E07}" type="presParOf" srcId="{12C3B00C-22C1-4CE3-BE86-76F12D19705C}" destId="{9C96F7BE-531D-437B-A276-E4CDB246AFFF}" srcOrd="4" destOrd="0" presId="urn:microsoft.com/office/officeart/2008/layout/PictureStrips"/>
    <dgm:cxn modelId="{E8E1D337-F802-4A5B-824B-36F92052E606}" type="presParOf" srcId="{9C96F7BE-531D-437B-A276-E4CDB246AFFF}" destId="{3D50B4C2-A017-4CF4-8A87-BA4AABEE7DC6}" srcOrd="0" destOrd="0" presId="urn:microsoft.com/office/officeart/2008/layout/PictureStrips"/>
    <dgm:cxn modelId="{9EEB0CF1-674C-4EE4-9632-807C94EAD4F5}" type="presParOf" srcId="{9C96F7BE-531D-437B-A276-E4CDB246AFFF}" destId="{09344495-7D7A-4C93-9871-CC5B989D242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5E2255-21D7-4550-BDC8-9A511F1858F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1AC6FA7-A203-4536-8C73-AD69E896EC72}">
      <dgm:prSet phldrT="[Text]"/>
      <dgm:spPr/>
      <dgm:t>
        <a:bodyPr/>
        <a:lstStyle/>
        <a:p>
          <a:pPr>
            <a:buFont typeface="+mj-lt"/>
            <a:buAutoNum type="arabicPeriod"/>
          </a:pPr>
          <a:r>
            <a:rPr lang="en-US"/>
            <a:t>DOE</a:t>
          </a:r>
        </a:p>
      </dgm:t>
    </dgm:pt>
    <dgm:pt modelId="{B62531F9-5FAF-4E2F-A125-4B21C3E9FC62}" type="parTrans" cxnId="{D032D627-E99F-4AB4-9C29-9AFBB2EB1EEC}">
      <dgm:prSet/>
      <dgm:spPr/>
      <dgm:t>
        <a:bodyPr/>
        <a:lstStyle/>
        <a:p>
          <a:endParaRPr lang="en-US"/>
        </a:p>
      </dgm:t>
    </dgm:pt>
    <dgm:pt modelId="{BB0CBF2B-9069-4B98-8826-02311BAC9BD5}" type="sibTrans" cxnId="{D032D627-E99F-4AB4-9C29-9AFBB2EB1EEC}">
      <dgm:prSet/>
      <dgm:spPr/>
      <dgm:t>
        <a:bodyPr/>
        <a:lstStyle/>
        <a:p>
          <a:endParaRPr lang="en-US"/>
        </a:p>
      </dgm:t>
    </dgm:pt>
    <dgm:pt modelId="{9A28F261-3035-4CDE-98D3-12FEB18B382F}">
      <dgm:prSet/>
      <dgm:spPr/>
      <dgm:t>
        <a:bodyPr/>
        <a:lstStyle/>
        <a:p>
          <a:pPr>
            <a:buFont typeface="+mj-lt"/>
            <a:buAutoNum type="arabicPeriod"/>
          </a:pPr>
          <a:r>
            <a:rPr lang="en-US"/>
            <a:t>TRS</a:t>
          </a:r>
        </a:p>
      </dgm:t>
    </dgm:pt>
    <dgm:pt modelId="{4C63D345-56B2-4CD9-A77D-413C4F5A03D8}" type="sibTrans" cxnId="{143441F2-3298-485B-90A2-715FDBF9AB32}">
      <dgm:prSet/>
      <dgm:spPr/>
      <dgm:t>
        <a:bodyPr/>
        <a:lstStyle/>
        <a:p>
          <a:endParaRPr lang="en-US"/>
        </a:p>
      </dgm:t>
    </dgm:pt>
    <dgm:pt modelId="{CCC5E970-E408-45CB-99B1-4234A3E94060}" type="parTrans" cxnId="{143441F2-3298-485B-90A2-715FDBF9AB32}">
      <dgm:prSet/>
      <dgm:spPr/>
      <dgm:t>
        <a:bodyPr/>
        <a:lstStyle/>
        <a:p>
          <a:endParaRPr lang="en-US"/>
        </a:p>
      </dgm:t>
    </dgm:pt>
    <dgm:pt modelId="{12C3B00C-22C1-4CE3-BE86-76F12D19705C}" type="pres">
      <dgm:prSet presAssocID="{AE5E2255-21D7-4550-BDC8-9A511F1858F3}" presName="Name0" presStyleCnt="0">
        <dgm:presLayoutVars>
          <dgm:dir/>
          <dgm:resizeHandles val="exact"/>
        </dgm:presLayoutVars>
      </dgm:prSet>
      <dgm:spPr/>
    </dgm:pt>
    <dgm:pt modelId="{0C6C8181-79F3-4C66-B846-CC10577A8C53}" type="pres">
      <dgm:prSet presAssocID="{A1AC6FA7-A203-4536-8C73-AD69E896EC72}" presName="composite" presStyleCnt="0"/>
      <dgm:spPr/>
    </dgm:pt>
    <dgm:pt modelId="{ED6ABF06-1EE7-46B6-A8C0-3B34694CF0FB}" type="pres">
      <dgm:prSet presAssocID="{A1AC6FA7-A203-4536-8C73-AD69E896EC72}" presName="rect1" presStyleLbl="trAlignAcc1" presStyleIdx="0" presStyleCnt="2">
        <dgm:presLayoutVars>
          <dgm:bulletEnabled val="1"/>
        </dgm:presLayoutVars>
      </dgm:prSet>
      <dgm:spPr/>
    </dgm:pt>
    <dgm:pt modelId="{7B1560C2-43FE-49E1-B9DE-0AAEC896AA53}" type="pres">
      <dgm:prSet presAssocID="{A1AC6FA7-A203-4536-8C73-AD69E896EC72}" presName="rect2" presStyleLbl="fgImgPlace1" presStyleIdx="0" presStyleCnt="2"/>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t="-4000" b="-4000"/>
          </a:stretch>
        </a:blipFill>
      </dgm:spPr>
    </dgm:pt>
    <dgm:pt modelId="{53613995-06BC-45DF-9612-E2CE24AAF411}" type="pres">
      <dgm:prSet presAssocID="{BB0CBF2B-9069-4B98-8826-02311BAC9BD5}" presName="sibTrans" presStyleCnt="0"/>
      <dgm:spPr/>
    </dgm:pt>
    <dgm:pt modelId="{37DCC2CA-0593-4DF1-AFDF-90DC3C3A8669}" type="pres">
      <dgm:prSet presAssocID="{9A28F261-3035-4CDE-98D3-12FEB18B382F}" presName="composite" presStyleCnt="0"/>
      <dgm:spPr/>
    </dgm:pt>
    <dgm:pt modelId="{DF0B2BC1-C5A8-49F8-9717-A8C7FB6CD8AC}" type="pres">
      <dgm:prSet presAssocID="{9A28F261-3035-4CDE-98D3-12FEB18B382F}" presName="rect1" presStyleLbl="trAlignAcc1" presStyleIdx="1" presStyleCnt="2">
        <dgm:presLayoutVars>
          <dgm:bulletEnabled val="1"/>
        </dgm:presLayoutVars>
      </dgm:prSet>
      <dgm:spPr/>
    </dgm:pt>
    <dgm:pt modelId="{62AA016C-51EE-4085-86AD-CDD2E30716C5}" type="pres">
      <dgm:prSet presAssocID="{9A28F261-3035-4CDE-98D3-12FEB18B382F}" presName="rect2" presStyleLbl="fgImgPlace1" presStyleIdx="1" presStyleCnt="2"/>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dgm:spPr>
    </dgm:pt>
  </dgm:ptLst>
  <dgm:cxnLst>
    <dgm:cxn modelId="{1A45FE0D-E31C-4C90-853D-F2281B6B861B}" type="presOf" srcId="{A1AC6FA7-A203-4536-8C73-AD69E896EC72}" destId="{ED6ABF06-1EE7-46B6-A8C0-3B34694CF0FB}" srcOrd="0" destOrd="0" presId="urn:microsoft.com/office/officeart/2008/layout/PictureStrips"/>
    <dgm:cxn modelId="{D032D627-E99F-4AB4-9C29-9AFBB2EB1EEC}" srcId="{AE5E2255-21D7-4550-BDC8-9A511F1858F3}" destId="{A1AC6FA7-A203-4536-8C73-AD69E896EC72}" srcOrd="0" destOrd="0" parTransId="{B62531F9-5FAF-4E2F-A125-4B21C3E9FC62}" sibTransId="{BB0CBF2B-9069-4B98-8826-02311BAC9BD5}"/>
    <dgm:cxn modelId="{5340F678-E845-4B14-9C94-CB98CADE22FA}" type="presOf" srcId="{9A28F261-3035-4CDE-98D3-12FEB18B382F}" destId="{DF0B2BC1-C5A8-49F8-9717-A8C7FB6CD8AC}" srcOrd="0" destOrd="0" presId="urn:microsoft.com/office/officeart/2008/layout/PictureStrips"/>
    <dgm:cxn modelId="{533BCD88-C4C3-4651-8786-F89F80933687}" type="presOf" srcId="{AE5E2255-21D7-4550-BDC8-9A511F1858F3}" destId="{12C3B00C-22C1-4CE3-BE86-76F12D19705C}" srcOrd="0" destOrd="0" presId="urn:microsoft.com/office/officeart/2008/layout/PictureStrips"/>
    <dgm:cxn modelId="{143441F2-3298-485B-90A2-715FDBF9AB32}" srcId="{AE5E2255-21D7-4550-BDC8-9A511F1858F3}" destId="{9A28F261-3035-4CDE-98D3-12FEB18B382F}" srcOrd="1" destOrd="0" parTransId="{CCC5E970-E408-45CB-99B1-4234A3E94060}" sibTransId="{4C63D345-56B2-4CD9-A77D-413C4F5A03D8}"/>
    <dgm:cxn modelId="{D9672684-E2CE-4F19-A047-9E6CAAF3F63A}" type="presParOf" srcId="{12C3B00C-22C1-4CE3-BE86-76F12D19705C}" destId="{0C6C8181-79F3-4C66-B846-CC10577A8C53}" srcOrd="0" destOrd="0" presId="urn:microsoft.com/office/officeart/2008/layout/PictureStrips"/>
    <dgm:cxn modelId="{2F94F145-27A5-450B-97D5-26AA90F6E81E}" type="presParOf" srcId="{0C6C8181-79F3-4C66-B846-CC10577A8C53}" destId="{ED6ABF06-1EE7-46B6-A8C0-3B34694CF0FB}" srcOrd="0" destOrd="0" presId="urn:microsoft.com/office/officeart/2008/layout/PictureStrips"/>
    <dgm:cxn modelId="{11037352-EC7C-4A44-8FAD-FC77E6C8133B}" type="presParOf" srcId="{0C6C8181-79F3-4C66-B846-CC10577A8C53}" destId="{7B1560C2-43FE-49E1-B9DE-0AAEC896AA53}" srcOrd="1" destOrd="0" presId="urn:microsoft.com/office/officeart/2008/layout/PictureStrips"/>
    <dgm:cxn modelId="{59D1FDD1-CB0E-41E1-BAC9-050AE0CA9D22}" type="presParOf" srcId="{12C3B00C-22C1-4CE3-BE86-76F12D19705C}" destId="{53613995-06BC-45DF-9612-E2CE24AAF411}" srcOrd="1" destOrd="0" presId="urn:microsoft.com/office/officeart/2008/layout/PictureStrips"/>
    <dgm:cxn modelId="{B0D70D1C-E1CE-4CDF-8142-D902F663B796}" type="presParOf" srcId="{12C3B00C-22C1-4CE3-BE86-76F12D19705C}" destId="{37DCC2CA-0593-4DF1-AFDF-90DC3C3A8669}" srcOrd="2" destOrd="0" presId="urn:microsoft.com/office/officeart/2008/layout/PictureStrips"/>
    <dgm:cxn modelId="{EAF4E6E9-AFD1-44E2-9A45-7D785DEAA45E}" type="presParOf" srcId="{37DCC2CA-0593-4DF1-AFDF-90DC3C3A8669}" destId="{DF0B2BC1-C5A8-49F8-9717-A8C7FB6CD8AC}" srcOrd="0" destOrd="0" presId="urn:microsoft.com/office/officeart/2008/layout/PictureStrips"/>
    <dgm:cxn modelId="{9963838B-BE90-48A6-BE81-82466E5BC11A}" type="presParOf" srcId="{37DCC2CA-0593-4DF1-AFDF-90DC3C3A8669}" destId="{62AA016C-51EE-4085-86AD-CDD2E30716C5}"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42A782-E813-43EF-BF48-45A0BDC02F7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C662E9C-3749-4966-9972-B2C62596920A}">
      <dgm:prSet phldrT="[Text]"/>
      <dgm:spPr/>
      <dgm:t>
        <a:bodyPr/>
        <a:lstStyle/>
        <a:p>
          <a:r>
            <a:rPr lang="en-US"/>
            <a:t>Open Data Portal</a:t>
          </a:r>
        </a:p>
      </dgm:t>
    </dgm:pt>
    <dgm:pt modelId="{5B305DF0-AB19-4F1B-A0A1-9AC6315B3F1D}" type="parTrans" cxnId="{6E58063D-426A-44F9-BCFC-1ACDFFA29B54}">
      <dgm:prSet/>
      <dgm:spPr/>
      <dgm:t>
        <a:bodyPr/>
        <a:lstStyle/>
        <a:p>
          <a:endParaRPr lang="en-US"/>
        </a:p>
      </dgm:t>
    </dgm:pt>
    <dgm:pt modelId="{D6E4FBF7-EF53-4B9C-ACF8-95F4D3375D5C}" type="sibTrans" cxnId="{6E58063D-426A-44F9-BCFC-1ACDFFA29B54}">
      <dgm:prSet/>
      <dgm:spPr/>
      <dgm:t>
        <a:bodyPr/>
        <a:lstStyle/>
        <a:p>
          <a:endParaRPr lang="en-US"/>
        </a:p>
      </dgm:t>
    </dgm:pt>
    <dgm:pt modelId="{A88F2E06-B76C-47CB-B785-BC25A1608A82}">
      <dgm:prSet phldrT="[Text]"/>
      <dgm:spPr/>
      <dgm:t>
        <a:bodyPr/>
        <a:lstStyle/>
        <a:p>
          <a:r>
            <a:rPr lang="en-US"/>
            <a:t>31,503 datasets</a:t>
          </a:r>
        </a:p>
      </dgm:t>
    </dgm:pt>
    <dgm:pt modelId="{51D031B2-98DC-47A7-801B-C3EBD246A16A}" type="parTrans" cxnId="{60FA9267-70D2-4973-906A-8A386A4057E1}">
      <dgm:prSet/>
      <dgm:spPr/>
      <dgm:t>
        <a:bodyPr/>
        <a:lstStyle/>
        <a:p>
          <a:endParaRPr lang="en-US"/>
        </a:p>
      </dgm:t>
    </dgm:pt>
    <dgm:pt modelId="{ED2BD440-DE12-4D7B-AD89-73A91231EE0F}" type="sibTrans" cxnId="{60FA9267-70D2-4973-906A-8A386A4057E1}">
      <dgm:prSet/>
      <dgm:spPr/>
      <dgm:t>
        <a:bodyPr/>
        <a:lstStyle/>
        <a:p>
          <a:endParaRPr lang="en-US"/>
        </a:p>
      </dgm:t>
    </dgm:pt>
    <dgm:pt modelId="{EBF75322-9C26-4D13-A811-AC7730C28105}">
      <dgm:prSet phldrT="[Text]"/>
      <dgm:spPr/>
      <dgm:t>
        <a:bodyPr/>
        <a:lstStyle/>
        <a:p>
          <a:r>
            <a:rPr lang="en-US"/>
            <a:t>47,600 visits in Sep</a:t>
          </a:r>
        </a:p>
      </dgm:t>
    </dgm:pt>
    <dgm:pt modelId="{4040B7D4-59B3-431A-80D4-759CAC294BB8}" type="parTrans" cxnId="{16CFD15B-8A91-4467-BB20-FA30CF7E5A13}">
      <dgm:prSet/>
      <dgm:spPr/>
      <dgm:t>
        <a:bodyPr/>
        <a:lstStyle/>
        <a:p>
          <a:endParaRPr lang="en-US"/>
        </a:p>
      </dgm:t>
    </dgm:pt>
    <dgm:pt modelId="{E7581250-1135-4BDA-8CF3-7CE9AB4709BB}" type="sibTrans" cxnId="{16CFD15B-8A91-4467-BB20-FA30CF7E5A13}">
      <dgm:prSet/>
      <dgm:spPr/>
      <dgm:t>
        <a:bodyPr/>
        <a:lstStyle/>
        <a:p>
          <a:endParaRPr lang="en-US"/>
        </a:p>
      </dgm:t>
    </dgm:pt>
    <dgm:pt modelId="{D1A5DBF1-9C99-46A6-AC5C-EBF4ACF01816}">
      <dgm:prSet phldrT="[Text]"/>
      <dgm:spPr/>
      <dgm:t>
        <a:bodyPr/>
        <a:lstStyle/>
        <a:p>
          <a:r>
            <a:rPr lang="en-US"/>
            <a:t>New Agencies – TAX, TRS, VSP</a:t>
          </a:r>
        </a:p>
      </dgm:t>
    </dgm:pt>
    <dgm:pt modelId="{7AC39981-15E6-4084-9545-E1D3483DBE01}" type="parTrans" cxnId="{53115496-EC84-4C83-B6CE-E61D49C643F6}">
      <dgm:prSet/>
      <dgm:spPr/>
      <dgm:t>
        <a:bodyPr/>
        <a:lstStyle/>
        <a:p>
          <a:endParaRPr lang="en-US"/>
        </a:p>
      </dgm:t>
    </dgm:pt>
    <dgm:pt modelId="{169966DC-F07D-4D49-849D-96FA9DED60EF}" type="sibTrans" cxnId="{53115496-EC84-4C83-B6CE-E61D49C643F6}">
      <dgm:prSet/>
      <dgm:spPr/>
      <dgm:t>
        <a:bodyPr/>
        <a:lstStyle/>
        <a:p>
          <a:endParaRPr lang="en-US"/>
        </a:p>
      </dgm:t>
    </dgm:pt>
    <dgm:pt modelId="{3A1D47A6-B686-4864-9A04-B83ABE071B81}">
      <dgm:prSet phldrT="[Text]"/>
      <dgm:spPr/>
      <dgm:t>
        <a:bodyPr/>
        <a:lstStyle/>
        <a:p>
          <a:r>
            <a:rPr lang="en-US"/>
            <a:t>512,796 assets</a:t>
          </a:r>
        </a:p>
      </dgm:t>
    </dgm:pt>
    <dgm:pt modelId="{BD34FD84-AECC-4B4D-8687-44C2CD683129}" type="parTrans" cxnId="{C10C61AB-5587-40A6-B35D-BD9831C91FDC}">
      <dgm:prSet/>
      <dgm:spPr/>
      <dgm:t>
        <a:bodyPr/>
        <a:lstStyle/>
        <a:p>
          <a:endParaRPr lang="en-US"/>
        </a:p>
      </dgm:t>
    </dgm:pt>
    <dgm:pt modelId="{B44FC143-B7E7-4D0E-A344-E5AC5F2E49FA}" type="sibTrans" cxnId="{C10C61AB-5587-40A6-B35D-BD9831C91FDC}">
      <dgm:prSet/>
      <dgm:spPr/>
      <dgm:t>
        <a:bodyPr/>
        <a:lstStyle/>
        <a:p>
          <a:endParaRPr lang="en-US"/>
        </a:p>
      </dgm:t>
    </dgm:pt>
    <dgm:pt modelId="{9F1B0619-8A49-4CC4-A2A5-8A4FCB9405D4}">
      <dgm:prSet phldrT="[Text]"/>
      <dgm:spPr/>
      <dgm:t>
        <a:bodyPr/>
        <a:lstStyle/>
        <a:p>
          <a:r>
            <a:rPr lang="en-US"/>
            <a:t>14,614 glossary terms</a:t>
          </a:r>
        </a:p>
      </dgm:t>
    </dgm:pt>
    <dgm:pt modelId="{557418CB-7514-4AF8-B9EA-7CF62AD44D1C}" type="parTrans" cxnId="{915199F0-0587-4049-9DA8-CF1F3566B3F4}">
      <dgm:prSet/>
      <dgm:spPr/>
      <dgm:t>
        <a:bodyPr/>
        <a:lstStyle/>
        <a:p>
          <a:endParaRPr lang="en-US"/>
        </a:p>
      </dgm:t>
    </dgm:pt>
    <dgm:pt modelId="{6B4B831D-5926-44CD-B682-1FA8528268DE}" type="sibTrans" cxnId="{915199F0-0587-4049-9DA8-CF1F3566B3F4}">
      <dgm:prSet/>
      <dgm:spPr/>
      <dgm:t>
        <a:bodyPr/>
        <a:lstStyle/>
        <a:p>
          <a:endParaRPr lang="en-US"/>
        </a:p>
      </dgm:t>
    </dgm:pt>
    <dgm:pt modelId="{7692E3BF-2631-4354-BA4C-BB5A8E02F379}">
      <dgm:prSet phldrT="[Text]"/>
      <dgm:spPr/>
      <dgm:t>
        <a:bodyPr/>
        <a:lstStyle/>
        <a:p>
          <a:r>
            <a:rPr lang="en-US"/>
            <a:t>Unstructured Data Scanning</a:t>
          </a:r>
        </a:p>
      </dgm:t>
    </dgm:pt>
    <dgm:pt modelId="{16EB0E5D-FC6C-42A7-8AA4-3E5D58FEC18B}" type="parTrans" cxnId="{FA3399FF-A76A-40E8-B2A0-9FF23183D81F}">
      <dgm:prSet/>
      <dgm:spPr/>
      <dgm:t>
        <a:bodyPr/>
        <a:lstStyle/>
        <a:p>
          <a:endParaRPr lang="en-US"/>
        </a:p>
      </dgm:t>
    </dgm:pt>
    <dgm:pt modelId="{A68D5E46-3FBA-46BF-B69F-6A8931D9992E}" type="sibTrans" cxnId="{FA3399FF-A76A-40E8-B2A0-9FF23183D81F}">
      <dgm:prSet/>
      <dgm:spPr/>
      <dgm:t>
        <a:bodyPr/>
        <a:lstStyle/>
        <a:p>
          <a:endParaRPr lang="en-US"/>
        </a:p>
      </dgm:t>
    </dgm:pt>
    <dgm:pt modelId="{CE46F232-F6B5-4B70-A844-6EFF5C3A2AF6}">
      <dgm:prSet phldrT="[Text]"/>
      <dgm:spPr/>
      <dgm:t>
        <a:bodyPr/>
        <a:lstStyle/>
        <a:p>
          <a:r>
            <a:rPr lang="en-US"/>
            <a:t>49.69M objects scanned</a:t>
          </a:r>
        </a:p>
      </dgm:t>
    </dgm:pt>
    <dgm:pt modelId="{3A86FE8F-462C-49FF-B50C-57895F8B8077}" type="parTrans" cxnId="{D288D531-7EE2-4C2A-B435-E215799427D9}">
      <dgm:prSet/>
      <dgm:spPr/>
      <dgm:t>
        <a:bodyPr/>
        <a:lstStyle/>
        <a:p>
          <a:endParaRPr lang="en-US"/>
        </a:p>
      </dgm:t>
    </dgm:pt>
    <dgm:pt modelId="{9E3E8022-6F6A-49AD-9244-849EC4024D47}" type="sibTrans" cxnId="{D288D531-7EE2-4C2A-B435-E215799427D9}">
      <dgm:prSet/>
      <dgm:spPr/>
      <dgm:t>
        <a:bodyPr/>
        <a:lstStyle/>
        <a:p>
          <a:endParaRPr lang="en-US"/>
        </a:p>
      </dgm:t>
    </dgm:pt>
    <dgm:pt modelId="{B574C683-3670-4CE8-96BE-4741AF499CD5}">
      <dgm:prSet phldrT="[Text]"/>
      <dgm:spPr/>
      <dgm:t>
        <a:bodyPr/>
        <a:lstStyle/>
        <a:p>
          <a:r>
            <a:rPr lang="en-US"/>
            <a:t>14 executive agencies scanned</a:t>
          </a:r>
        </a:p>
      </dgm:t>
    </dgm:pt>
    <dgm:pt modelId="{E0BC821F-E51B-4F7A-A298-3BCEC3982B3F}" type="parTrans" cxnId="{D9024E0E-6285-4DD8-907F-9498FB11E797}">
      <dgm:prSet/>
      <dgm:spPr/>
      <dgm:t>
        <a:bodyPr/>
        <a:lstStyle/>
        <a:p>
          <a:endParaRPr lang="en-US"/>
        </a:p>
      </dgm:t>
    </dgm:pt>
    <dgm:pt modelId="{7822E9C6-1CC9-4FCD-8185-161EE03CF680}" type="sibTrans" cxnId="{D9024E0E-6285-4DD8-907F-9498FB11E797}">
      <dgm:prSet/>
      <dgm:spPr/>
      <dgm:t>
        <a:bodyPr/>
        <a:lstStyle/>
        <a:p>
          <a:endParaRPr lang="en-US"/>
        </a:p>
      </dgm:t>
    </dgm:pt>
    <dgm:pt modelId="{31982396-FF16-403E-87E3-173CE7A5E8FA}">
      <dgm:prSet phldrT="[Text]"/>
      <dgm:spPr/>
      <dgm:t>
        <a:bodyPr/>
        <a:lstStyle/>
        <a:p>
          <a:r>
            <a:rPr lang="en-US"/>
            <a:t>85,602 page views</a:t>
          </a:r>
        </a:p>
      </dgm:t>
    </dgm:pt>
    <dgm:pt modelId="{751EC76C-0FDC-4B8A-B29F-CEEEEB145E03}" type="parTrans" cxnId="{6C0967E7-BAAB-4EEB-A49C-7D6A9F746BFE}">
      <dgm:prSet/>
      <dgm:spPr/>
      <dgm:t>
        <a:bodyPr/>
        <a:lstStyle/>
        <a:p>
          <a:endParaRPr lang="en-US"/>
        </a:p>
      </dgm:t>
    </dgm:pt>
    <dgm:pt modelId="{31B5D32C-A141-4F72-B206-1857C3DCEEBC}" type="sibTrans" cxnId="{6C0967E7-BAAB-4EEB-A49C-7D6A9F746BFE}">
      <dgm:prSet/>
      <dgm:spPr/>
      <dgm:t>
        <a:bodyPr/>
        <a:lstStyle/>
        <a:p>
          <a:endParaRPr lang="en-US"/>
        </a:p>
      </dgm:t>
    </dgm:pt>
    <dgm:pt modelId="{3B34420F-F50E-4AB7-8C50-D9E6BA0D9AA3}">
      <dgm:prSet phldrT="[Text]"/>
      <dgm:spPr/>
      <dgm:t>
        <a:bodyPr/>
        <a:lstStyle/>
        <a:p>
          <a:r>
            <a:rPr lang="en-US"/>
            <a:t>Structured Data Scanning</a:t>
          </a:r>
        </a:p>
      </dgm:t>
    </dgm:pt>
    <dgm:pt modelId="{8B1E8F8D-F34E-47FC-998D-DDBC6C4F24E2}" type="parTrans" cxnId="{DA843C87-9B46-4FC4-8752-360728937154}">
      <dgm:prSet/>
      <dgm:spPr/>
      <dgm:t>
        <a:bodyPr/>
        <a:lstStyle/>
        <a:p>
          <a:endParaRPr lang="en-US"/>
        </a:p>
      </dgm:t>
    </dgm:pt>
    <dgm:pt modelId="{4E4C74F0-F134-4548-AF1D-214A76FF8F48}" type="sibTrans" cxnId="{DA843C87-9B46-4FC4-8752-360728937154}">
      <dgm:prSet/>
      <dgm:spPr/>
      <dgm:t>
        <a:bodyPr/>
        <a:lstStyle/>
        <a:p>
          <a:endParaRPr lang="en-US"/>
        </a:p>
      </dgm:t>
    </dgm:pt>
    <dgm:pt modelId="{4E8F6EF2-3DD8-43C6-9D16-21C7E10858B8}">
      <dgm:prSet phldrT="[Text]"/>
      <dgm:spPr/>
      <dgm:t>
        <a:bodyPr/>
        <a:lstStyle/>
        <a:p>
          <a:r>
            <a:rPr lang="en-US"/>
            <a:t>Data Classification</a:t>
          </a:r>
        </a:p>
      </dgm:t>
    </dgm:pt>
    <dgm:pt modelId="{99B6B968-81DB-44E5-AFDD-FAB2494B7DE2}" type="parTrans" cxnId="{AAFA2A15-FDEB-45D9-974C-1971205C2665}">
      <dgm:prSet/>
      <dgm:spPr/>
      <dgm:t>
        <a:bodyPr/>
        <a:lstStyle/>
        <a:p>
          <a:endParaRPr lang="en-US"/>
        </a:p>
      </dgm:t>
    </dgm:pt>
    <dgm:pt modelId="{A333EB9C-C4AB-4132-88A7-CC95C220B1DF}" type="sibTrans" cxnId="{AAFA2A15-FDEB-45D9-974C-1971205C2665}">
      <dgm:prSet/>
      <dgm:spPr/>
      <dgm:t>
        <a:bodyPr/>
        <a:lstStyle/>
        <a:p>
          <a:endParaRPr lang="en-US"/>
        </a:p>
      </dgm:t>
    </dgm:pt>
    <dgm:pt modelId="{D3B92C4B-C502-40BF-8823-DA86FA252193}">
      <dgm:prSet phldrT="[Text]"/>
      <dgm:spPr/>
      <dgm:t>
        <a:bodyPr/>
        <a:lstStyle/>
        <a:p>
          <a:r>
            <a:rPr lang="en-US"/>
            <a:t>Sec 540 published</a:t>
          </a:r>
        </a:p>
      </dgm:t>
    </dgm:pt>
    <dgm:pt modelId="{07CA6675-991E-4035-8984-DFD2C610B60E}" type="parTrans" cxnId="{0FF77D9D-82FB-435B-9F57-467C843A893B}">
      <dgm:prSet/>
      <dgm:spPr/>
      <dgm:t>
        <a:bodyPr/>
        <a:lstStyle/>
        <a:p>
          <a:endParaRPr lang="en-US"/>
        </a:p>
      </dgm:t>
    </dgm:pt>
    <dgm:pt modelId="{B0531326-28A2-4644-89BF-6A495490385F}" type="sibTrans" cxnId="{0FF77D9D-82FB-435B-9F57-467C843A893B}">
      <dgm:prSet/>
      <dgm:spPr/>
      <dgm:t>
        <a:bodyPr/>
        <a:lstStyle/>
        <a:p>
          <a:endParaRPr lang="en-US"/>
        </a:p>
      </dgm:t>
    </dgm:pt>
    <dgm:pt modelId="{4D487E82-6023-4539-9859-2B5179627DA9}">
      <dgm:prSet phldrT="[Text]"/>
      <dgm:spPr/>
      <dgm:t>
        <a:bodyPr/>
        <a:lstStyle/>
        <a:p>
          <a:r>
            <a:rPr lang="en-US"/>
            <a:t>Data Classification Policy and Standard Available</a:t>
          </a:r>
        </a:p>
      </dgm:t>
    </dgm:pt>
    <dgm:pt modelId="{8FFB322D-740A-45E8-A571-F7CD8A0C3076}" type="parTrans" cxnId="{20BEA1FA-245B-496A-85DC-E4F14E984560}">
      <dgm:prSet/>
      <dgm:spPr/>
      <dgm:t>
        <a:bodyPr/>
        <a:lstStyle/>
        <a:p>
          <a:endParaRPr lang="en-US"/>
        </a:p>
      </dgm:t>
    </dgm:pt>
    <dgm:pt modelId="{E1A1A51C-03A5-48FD-958E-C57D2557D803}" type="sibTrans" cxnId="{20BEA1FA-245B-496A-85DC-E4F14E984560}">
      <dgm:prSet/>
      <dgm:spPr/>
      <dgm:t>
        <a:bodyPr/>
        <a:lstStyle/>
        <a:p>
          <a:endParaRPr lang="en-US"/>
        </a:p>
      </dgm:t>
    </dgm:pt>
    <dgm:pt modelId="{80078804-206F-4130-B2AD-4C7BD14E1F53}">
      <dgm:prSet phldrT="[Text]"/>
      <dgm:spPr/>
      <dgm:t>
        <a:bodyPr/>
        <a:lstStyle/>
        <a:p>
          <a:r>
            <a:rPr lang="en-US"/>
            <a:t>Data Classification Framework ETA Nov 1</a:t>
          </a:r>
        </a:p>
      </dgm:t>
    </dgm:pt>
    <dgm:pt modelId="{82533096-402B-40A9-8B79-4C655447737A}" type="parTrans" cxnId="{1B8164E6-7672-409A-BBAA-08B5A5E78BDD}">
      <dgm:prSet/>
      <dgm:spPr/>
      <dgm:t>
        <a:bodyPr/>
        <a:lstStyle/>
        <a:p>
          <a:endParaRPr lang="en-US"/>
        </a:p>
      </dgm:t>
    </dgm:pt>
    <dgm:pt modelId="{EF10D967-37B0-4612-B107-83A840BD24DE}" type="sibTrans" cxnId="{1B8164E6-7672-409A-BBAA-08B5A5E78BDD}">
      <dgm:prSet/>
      <dgm:spPr/>
      <dgm:t>
        <a:bodyPr/>
        <a:lstStyle/>
        <a:p>
          <a:endParaRPr lang="en-US"/>
        </a:p>
      </dgm:t>
    </dgm:pt>
    <dgm:pt modelId="{66767AED-0D8C-43EC-90E5-39204DC4CAE9}">
      <dgm:prSet phldrT="[Text]"/>
      <dgm:spPr/>
      <dgm:t>
        <a:bodyPr/>
        <a:lstStyle/>
        <a:p>
          <a:r>
            <a:rPr lang="en-US"/>
            <a:t>Sources Scanned - file shares, OneDrive, </a:t>
          </a:r>
          <a:r>
            <a:rPr lang="en-US" err="1"/>
            <a:t>Sharepoint</a:t>
          </a:r>
          <a:r>
            <a:rPr lang="en-US"/>
            <a:t>, </a:t>
          </a:r>
          <a:r>
            <a:rPr lang="en-US" err="1"/>
            <a:t>Filenet</a:t>
          </a:r>
          <a:endParaRPr lang="en-US"/>
        </a:p>
      </dgm:t>
    </dgm:pt>
    <dgm:pt modelId="{BD8893FE-A3AD-4717-BABB-516CF44F5322}" type="parTrans" cxnId="{D6C99C5C-AA4D-49D1-85BC-B3A5AD41E968}">
      <dgm:prSet/>
      <dgm:spPr/>
    </dgm:pt>
    <dgm:pt modelId="{6CE72145-19F1-4DDC-BA82-BE1B9B562336}" type="sibTrans" cxnId="{D6C99C5C-AA4D-49D1-85BC-B3A5AD41E968}">
      <dgm:prSet/>
      <dgm:spPr/>
    </dgm:pt>
    <dgm:pt modelId="{542AAD32-38C1-4724-AA53-A15811265571}" type="pres">
      <dgm:prSet presAssocID="{C342A782-E813-43EF-BF48-45A0BDC02F76}" presName="Name0" presStyleCnt="0">
        <dgm:presLayoutVars>
          <dgm:dir/>
          <dgm:animLvl val="lvl"/>
          <dgm:resizeHandles/>
        </dgm:presLayoutVars>
      </dgm:prSet>
      <dgm:spPr/>
    </dgm:pt>
    <dgm:pt modelId="{0CB5BF22-EC16-4E4B-B289-05A463BAC3F1}" type="pres">
      <dgm:prSet presAssocID="{BC662E9C-3749-4966-9972-B2C62596920A}" presName="linNode" presStyleCnt="0"/>
      <dgm:spPr/>
    </dgm:pt>
    <dgm:pt modelId="{D7AFDE22-8D92-46B8-BA33-1EB6B53B38F9}" type="pres">
      <dgm:prSet presAssocID="{BC662E9C-3749-4966-9972-B2C62596920A}" presName="parentShp" presStyleLbl="node1" presStyleIdx="0" presStyleCnt="4">
        <dgm:presLayoutVars>
          <dgm:bulletEnabled val="1"/>
        </dgm:presLayoutVars>
      </dgm:prSet>
      <dgm:spPr/>
    </dgm:pt>
    <dgm:pt modelId="{173E534A-0B54-44D6-9D39-0212CEC0550B}" type="pres">
      <dgm:prSet presAssocID="{BC662E9C-3749-4966-9972-B2C62596920A}" presName="childShp" presStyleLbl="bgAccFollowNode1" presStyleIdx="0" presStyleCnt="4">
        <dgm:presLayoutVars>
          <dgm:bulletEnabled val="1"/>
        </dgm:presLayoutVars>
      </dgm:prSet>
      <dgm:spPr/>
    </dgm:pt>
    <dgm:pt modelId="{904793AF-D5E1-4853-8403-76979E1EF66D}" type="pres">
      <dgm:prSet presAssocID="{D6E4FBF7-EF53-4B9C-ACF8-95F4D3375D5C}" presName="spacing" presStyleCnt="0"/>
      <dgm:spPr/>
    </dgm:pt>
    <dgm:pt modelId="{09CF38E8-3D64-4453-891A-3587C436EF31}" type="pres">
      <dgm:prSet presAssocID="{3B34420F-F50E-4AB7-8C50-D9E6BA0D9AA3}" presName="linNode" presStyleCnt="0"/>
      <dgm:spPr/>
    </dgm:pt>
    <dgm:pt modelId="{1F52D941-D7C4-4D98-9D95-CA9FC29229E2}" type="pres">
      <dgm:prSet presAssocID="{3B34420F-F50E-4AB7-8C50-D9E6BA0D9AA3}" presName="parentShp" presStyleLbl="node1" presStyleIdx="1" presStyleCnt="4">
        <dgm:presLayoutVars>
          <dgm:bulletEnabled val="1"/>
        </dgm:presLayoutVars>
      </dgm:prSet>
      <dgm:spPr/>
    </dgm:pt>
    <dgm:pt modelId="{105E0A55-B6E7-4EB1-9615-56728D8B9FD5}" type="pres">
      <dgm:prSet presAssocID="{3B34420F-F50E-4AB7-8C50-D9E6BA0D9AA3}" presName="childShp" presStyleLbl="bgAccFollowNode1" presStyleIdx="1" presStyleCnt="4">
        <dgm:presLayoutVars>
          <dgm:bulletEnabled val="1"/>
        </dgm:presLayoutVars>
      </dgm:prSet>
      <dgm:spPr/>
    </dgm:pt>
    <dgm:pt modelId="{E61E5420-5502-4DCB-9F1C-E739D670AF9D}" type="pres">
      <dgm:prSet presAssocID="{4E4C74F0-F134-4548-AF1D-214A76FF8F48}" presName="spacing" presStyleCnt="0"/>
      <dgm:spPr/>
    </dgm:pt>
    <dgm:pt modelId="{6571E95F-0F83-4B28-AE5C-AEB8A9DD8F9F}" type="pres">
      <dgm:prSet presAssocID="{7692E3BF-2631-4354-BA4C-BB5A8E02F379}" presName="linNode" presStyleCnt="0"/>
      <dgm:spPr/>
    </dgm:pt>
    <dgm:pt modelId="{7748E216-575D-41B2-A7F9-521F18565278}" type="pres">
      <dgm:prSet presAssocID="{7692E3BF-2631-4354-BA4C-BB5A8E02F379}" presName="parentShp" presStyleLbl="node1" presStyleIdx="2" presStyleCnt="4">
        <dgm:presLayoutVars>
          <dgm:bulletEnabled val="1"/>
        </dgm:presLayoutVars>
      </dgm:prSet>
      <dgm:spPr/>
    </dgm:pt>
    <dgm:pt modelId="{E83EFB86-9621-4367-AE04-C9DFB720F69E}" type="pres">
      <dgm:prSet presAssocID="{7692E3BF-2631-4354-BA4C-BB5A8E02F379}" presName="childShp" presStyleLbl="bgAccFollowNode1" presStyleIdx="2" presStyleCnt="4">
        <dgm:presLayoutVars>
          <dgm:bulletEnabled val="1"/>
        </dgm:presLayoutVars>
      </dgm:prSet>
      <dgm:spPr/>
    </dgm:pt>
    <dgm:pt modelId="{C858E8F4-142D-4BA6-ACB8-3272BC7250FA}" type="pres">
      <dgm:prSet presAssocID="{A68D5E46-3FBA-46BF-B69F-6A8931D9992E}" presName="spacing" presStyleCnt="0"/>
      <dgm:spPr/>
    </dgm:pt>
    <dgm:pt modelId="{5DDE4027-B0D3-48D9-BCCE-695688A6B39C}" type="pres">
      <dgm:prSet presAssocID="{4E8F6EF2-3DD8-43C6-9D16-21C7E10858B8}" presName="linNode" presStyleCnt="0"/>
      <dgm:spPr/>
    </dgm:pt>
    <dgm:pt modelId="{9A208ABA-600D-4A4B-AB68-D6F5DC92BED4}" type="pres">
      <dgm:prSet presAssocID="{4E8F6EF2-3DD8-43C6-9D16-21C7E10858B8}" presName="parentShp" presStyleLbl="node1" presStyleIdx="3" presStyleCnt="4">
        <dgm:presLayoutVars>
          <dgm:bulletEnabled val="1"/>
        </dgm:presLayoutVars>
      </dgm:prSet>
      <dgm:spPr/>
    </dgm:pt>
    <dgm:pt modelId="{B9BF3EBD-47E0-49AC-9CAE-A37113B45BE2}" type="pres">
      <dgm:prSet presAssocID="{4E8F6EF2-3DD8-43C6-9D16-21C7E10858B8}" presName="childShp" presStyleLbl="bgAccFollowNode1" presStyleIdx="3" presStyleCnt="4">
        <dgm:presLayoutVars>
          <dgm:bulletEnabled val="1"/>
        </dgm:presLayoutVars>
      </dgm:prSet>
      <dgm:spPr/>
    </dgm:pt>
  </dgm:ptLst>
  <dgm:cxnLst>
    <dgm:cxn modelId="{2A055406-2FC3-4F92-B301-6BE652A14F01}" type="presOf" srcId="{3A1D47A6-B686-4864-9A04-B83ABE071B81}" destId="{105E0A55-B6E7-4EB1-9615-56728D8B9FD5}" srcOrd="0" destOrd="1" presId="urn:microsoft.com/office/officeart/2005/8/layout/vList6"/>
    <dgm:cxn modelId="{D9024E0E-6285-4DD8-907F-9498FB11E797}" srcId="{7692E3BF-2631-4354-BA4C-BB5A8E02F379}" destId="{B574C683-3670-4CE8-96BE-4741AF499CD5}" srcOrd="2" destOrd="0" parTransId="{E0BC821F-E51B-4F7A-A298-3BCEC3982B3F}" sibTransId="{7822E9C6-1CC9-4FCD-8185-161EE03CF680}"/>
    <dgm:cxn modelId="{8E95800E-77CA-40D1-A315-AC15AAA1152C}" type="presOf" srcId="{C342A782-E813-43EF-BF48-45A0BDC02F76}" destId="{542AAD32-38C1-4724-AA53-A15811265571}" srcOrd="0" destOrd="0" presId="urn:microsoft.com/office/officeart/2005/8/layout/vList6"/>
    <dgm:cxn modelId="{AAFA2A15-FDEB-45D9-974C-1971205C2665}" srcId="{C342A782-E813-43EF-BF48-45A0BDC02F76}" destId="{4E8F6EF2-3DD8-43C6-9D16-21C7E10858B8}" srcOrd="3" destOrd="0" parTransId="{99B6B968-81DB-44E5-AFDD-FAB2494B7DE2}" sibTransId="{A333EB9C-C4AB-4132-88A7-CC95C220B1DF}"/>
    <dgm:cxn modelId="{F7E86229-4D11-401D-9A18-39265D67D1DA}" type="presOf" srcId="{B574C683-3670-4CE8-96BE-4741AF499CD5}" destId="{E83EFB86-9621-4367-AE04-C9DFB720F69E}" srcOrd="0" destOrd="2" presId="urn:microsoft.com/office/officeart/2005/8/layout/vList6"/>
    <dgm:cxn modelId="{D288D531-7EE2-4C2A-B435-E215799427D9}" srcId="{7692E3BF-2631-4354-BA4C-BB5A8E02F379}" destId="{CE46F232-F6B5-4B70-A844-6EFF5C3A2AF6}" srcOrd="0" destOrd="0" parTransId="{3A86FE8F-462C-49FF-B50C-57895F8B8077}" sibTransId="{9E3E8022-6F6A-49AD-9244-849EC4024D47}"/>
    <dgm:cxn modelId="{6E58063D-426A-44F9-BCFC-1ACDFFA29B54}" srcId="{C342A782-E813-43EF-BF48-45A0BDC02F76}" destId="{BC662E9C-3749-4966-9972-B2C62596920A}" srcOrd="0" destOrd="0" parTransId="{5B305DF0-AB19-4F1B-A0A1-9AC6315B3F1D}" sibTransId="{D6E4FBF7-EF53-4B9C-ACF8-95F4D3375D5C}"/>
    <dgm:cxn modelId="{03A3623F-D9CF-424C-A418-B6B55E74CAF7}" type="presOf" srcId="{CE46F232-F6B5-4B70-A844-6EFF5C3A2AF6}" destId="{E83EFB86-9621-4367-AE04-C9DFB720F69E}" srcOrd="0" destOrd="0" presId="urn:microsoft.com/office/officeart/2005/8/layout/vList6"/>
    <dgm:cxn modelId="{16CFD15B-8A91-4467-BB20-FA30CF7E5A13}" srcId="{BC662E9C-3749-4966-9972-B2C62596920A}" destId="{EBF75322-9C26-4D13-A811-AC7730C28105}" srcOrd="1" destOrd="0" parTransId="{4040B7D4-59B3-431A-80D4-759CAC294BB8}" sibTransId="{E7581250-1135-4BDA-8CF3-7CE9AB4709BB}"/>
    <dgm:cxn modelId="{D6C99C5C-AA4D-49D1-85BC-B3A5AD41E968}" srcId="{7692E3BF-2631-4354-BA4C-BB5A8E02F379}" destId="{66767AED-0D8C-43EC-90E5-39204DC4CAE9}" srcOrd="1" destOrd="0" parTransId="{BD8893FE-A3AD-4717-BABB-516CF44F5322}" sibTransId="{6CE72145-19F1-4DDC-BA82-BE1B9B562336}"/>
    <dgm:cxn modelId="{9BC50B45-FE49-4458-9EF2-62C8577F864C}" type="presOf" srcId="{31982396-FF16-403E-87E3-173CE7A5E8FA}" destId="{173E534A-0B54-44D6-9D39-0212CEC0550B}" srcOrd="0" destOrd="2" presId="urn:microsoft.com/office/officeart/2005/8/layout/vList6"/>
    <dgm:cxn modelId="{CFCDAE46-F0C9-414D-9B27-0835DBADFA5F}" type="presOf" srcId="{7692E3BF-2631-4354-BA4C-BB5A8E02F379}" destId="{7748E216-575D-41B2-A7F9-521F18565278}" srcOrd="0" destOrd="0" presId="urn:microsoft.com/office/officeart/2005/8/layout/vList6"/>
    <dgm:cxn modelId="{60FA9267-70D2-4973-906A-8A386A4057E1}" srcId="{BC662E9C-3749-4966-9972-B2C62596920A}" destId="{A88F2E06-B76C-47CB-B785-BC25A1608A82}" srcOrd="0" destOrd="0" parTransId="{51D031B2-98DC-47A7-801B-C3EBD246A16A}" sibTransId="{ED2BD440-DE12-4D7B-AD89-73A91231EE0F}"/>
    <dgm:cxn modelId="{36AB094B-C56F-40FE-9313-19860EE47D84}" type="presOf" srcId="{80078804-206F-4130-B2AD-4C7BD14E1F53}" destId="{B9BF3EBD-47E0-49AC-9CAE-A37113B45BE2}" srcOrd="0" destOrd="2" presId="urn:microsoft.com/office/officeart/2005/8/layout/vList6"/>
    <dgm:cxn modelId="{492CD54C-4B5A-4F43-876E-631DE6C7E7FD}" type="presOf" srcId="{A88F2E06-B76C-47CB-B785-BC25A1608A82}" destId="{173E534A-0B54-44D6-9D39-0212CEC0550B}" srcOrd="0" destOrd="0" presId="urn:microsoft.com/office/officeart/2005/8/layout/vList6"/>
    <dgm:cxn modelId="{17BA156F-2132-49D9-AFEE-73C70DA078ED}" type="presOf" srcId="{4E8F6EF2-3DD8-43C6-9D16-21C7E10858B8}" destId="{9A208ABA-600D-4A4B-AB68-D6F5DC92BED4}" srcOrd="0" destOrd="0" presId="urn:microsoft.com/office/officeart/2005/8/layout/vList6"/>
    <dgm:cxn modelId="{710ABF71-1656-4388-8635-83EAA067F331}" type="presOf" srcId="{EBF75322-9C26-4D13-A811-AC7730C28105}" destId="{173E534A-0B54-44D6-9D39-0212CEC0550B}" srcOrd="0" destOrd="1" presId="urn:microsoft.com/office/officeart/2005/8/layout/vList6"/>
    <dgm:cxn modelId="{6909D455-7ECD-45BB-8927-B8256332E61D}" type="presOf" srcId="{D3B92C4B-C502-40BF-8823-DA86FA252193}" destId="{B9BF3EBD-47E0-49AC-9CAE-A37113B45BE2}" srcOrd="0" destOrd="0" presId="urn:microsoft.com/office/officeart/2005/8/layout/vList6"/>
    <dgm:cxn modelId="{3EFF127A-551C-4021-B17C-5CD4DD1514C2}" type="presOf" srcId="{4D487E82-6023-4539-9859-2B5179627DA9}" destId="{B9BF3EBD-47E0-49AC-9CAE-A37113B45BE2}" srcOrd="0" destOrd="1" presId="urn:microsoft.com/office/officeart/2005/8/layout/vList6"/>
    <dgm:cxn modelId="{DA843C87-9B46-4FC4-8752-360728937154}" srcId="{C342A782-E813-43EF-BF48-45A0BDC02F76}" destId="{3B34420F-F50E-4AB7-8C50-D9E6BA0D9AA3}" srcOrd="1" destOrd="0" parTransId="{8B1E8F8D-F34E-47FC-998D-DDBC6C4F24E2}" sibTransId="{4E4C74F0-F134-4548-AF1D-214A76FF8F48}"/>
    <dgm:cxn modelId="{53115496-EC84-4C83-B6CE-E61D49C643F6}" srcId="{3B34420F-F50E-4AB7-8C50-D9E6BA0D9AA3}" destId="{D1A5DBF1-9C99-46A6-AC5C-EBF4ACF01816}" srcOrd="0" destOrd="0" parTransId="{7AC39981-15E6-4084-9545-E1D3483DBE01}" sibTransId="{169966DC-F07D-4D49-849D-96FA9DED60EF}"/>
    <dgm:cxn modelId="{0FF77D9D-82FB-435B-9F57-467C843A893B}" srcId="{4E8F6EF2-3DD8-43C6-9D16-21C7E10858B8}" destId="{D3B92C4B-C502-40BF-8823-DA86FA252193}" srcOrd="0" destOrd="0" parTransId="{07CA6675-991E-4035-8984-DFD2C610B60E}" sibTransId="{B0531326-28A2-4644-89BF-6A495490385F}"/>
    <dgm:cxn modelId="{C10C61AB-5587-40A6-B35D-BD9831C91FDC}" srcId="{3B34420F-F50E-4AB7-8C50-D9E6BA0D9AA3}" destId="{3A1D47A6-B686-4864-9A04-B83ABE071B81}" srcOrd="1" destOrd="0" parTransId="{BD34FD84-AECC-4B4D-8687-44C2CD683129}" sibTransId="{B44FC143-B7E7-4D0E-A344-E5AC5F2E49FA}"/>
    <dgm:cxn modelId="{331721B0-1458-4461-ABA4-04A1E826282F}" type="presOf" srcId="{9F1B0619-8A49-4CC4-A2A5-8A4FCB9405D4}" destId="{105E0A55-B6E7-4EB1-9615-56728D8B9FD5}" srcOrd="0" destOrd="2" presId="urn:microsoft.com/office/officeart/2005/8/layout/vList6"/>
    <dgm:cxn modelId="{0581FAB2-FBF0-4066-992A-4A9351AE7CD6}" type="presOf" srcId="{66767AED-0D8C-43EC-90E5-39204DC4CAE9}" destId="{E83EFB86-9621-4367-AE04-C9DFB720F69E}" srcOrd="0" destOrd="1" presId="urn:microsoft.com/office/officeart/2005/8/layout/vList6"/>
    <dgm:cxn modelId="{21DCB6DF-4645-476E-8156-EB62B5F2EFA3}" type="presOf" srcId="{D1A5DBF1-9C99-46A6-AC5C-EBF4ACF01816}" destId="{105E0A55-B6E7-4EB1-9615-56728D8B9FD5}" srcOrd="0" destOrd="0" presId="urn:microsoft.com/office/officeart/2005/8/layout/vList6"/>
    <dgm:cxn modelId="{1B8164E6-7672-409A-BBAA-08B5A5E78BDD}" srcId="{4E8F6EF2-3DD8-43C6-9D16-21C7E10858B8}" destId="{80078804-206F-4130-B2AD-4C7BD14E1F53}" srcOrd="2" destOrd="0" parTransId="{82533096-402B-40A9-8B79-4C655447737A}" sibTransId="{EF10D967-37B0-4612-B107-83A840BD24DE}"/>
    <dgm:cxn modelId="{6C0967E7-BAAB-4EEB-A49C-7D6A9F746BFE}" srcId="{BC662E9C-3749-4966-9972-B2C62596920A}" destId="{31982396-FF16-403E-87E3-173CE7A5E8FA}" srcOrd="2" destOrd="0" parTransId="{751EC76C-0FDC-4B8A-B29F-CEEEEB145E03}" sibTransId="{31B5D32C-A141-4F72-B206-1857C3DCEEBC}"/>
    <dgm:cxn modelId="{C6D8E3EA-73D6-413C-838E-1241125D3427}" type="presOf" srcId="{3B34420F-F50E-4AB7-8C50-D9E6BA0D9AA3}" destId="{1F52D941-D7C4-4D98-9D95-CA9FC29229E2}" srcOrd="0" destOrd="0" presId="urn:microsoft.com/office/officeart/2005/8/layout/vList6"/>
    <dgm:cxn modelId="{915199F0-0587-4049-9DA8-CF1F3566B3F4}" srcId="{3B34420F-F50E-4AB7-8C50-D9E6BA0D9AA3}" destId="{9F1B0619-8A49-4CC4-A2A5-8A4FCB9405D4}" srcOrd="2" destOrd="0" parTransId="{557418CB-7514-4AF8-B9EA-7CF62AD44D1C}" sibTransId="{6B4B831D-5926-44CD-B682-1FA8528268DE}"/>
    <dgm:cxn modelId="{4AD8F4F3-3BE5-48C8-B8EA-C4B74AE17325}" type="presOf" srcId="{BC662E9C-3749-4966-9972-B2C62596920A}" destId="{D7AFDE22-8D92-46B8-BA33-1EB6B53B38F9}" srcOrd="0" destOrd="0" presId="urn:microsoft.com/office/officeart/2005/8/layout/vList6"/>
    <dgm:cxn modelId="{20BEA1FA-245B-496A-85DC-E4F14E984560}" srcId="{4E8F6EF2-3DD8-43C6-9D16-21C7E10858B8}" destId="{4D487E82-6023-4539-9859-2B5179627DA9}" srcOrd="1" destOrd="0" parTransId="{8FFB322D-740A-45E8-A571-F7CD8A0C3076}" sibTransId="{E1A1A51C-03A5-48FD-958E-C57D2557D803}"/>
    <dgm:cxn modelId="{FA3399FF-A76A-40E8-B2A0-9FF23183D81F}" srcId="{C342A782-E813-43EF-BF48-45A0BDC02F76}" destId="{7692E3BF-2631-4354-BA4C-BB5A8E02F379}" srcOrd="2" destOrd="0" parTransId="{16EB0E5D-FC6C-42A7-8AA4-3E5D58FEC18B}" sibTransId="{A68D5E46-3FBA-46BF-B69F-6A8931D9992E}"/>
    <dgm:cxn modelId="{7A5FD182-CF5C-4AAF-BB4A-CE1AACECCB2E}" type="presParOf" srcId="{542AAD32-38C1-4724-AA53-A15811265571}" destId="{0CB5BF22-EC16-4E4B-B289-05A463BAC3F1}" srcOrd="0" destOrd="0" presId="urn:microsoft.com/office/officeart/2005/8/layout/vList6"/>
    <dgm:cxn modelId="{00956743-79E0-4E17-98F3-7938370CF4EC}" type="presParOf" srcId="{0CB5BF22-EC16-4E4B-B289-05A463BAC3F1}" destId="{D7AFDE22-8D92-46B8-BA33-1EB6B53B38F9}" srcOrd="0" destOrd="0" presId="urn:microsoft.com/office/officeart/2005/8/layout/vList6"/>
    <dgm:cxn modelId="{43606997-9F84-4863-A9C4-FBC1038135C6}" type="presParOf" srcId="{0CB5BF22-EC16-4E4B-B289-05A463BAC3F1}" destId="{173E534A-0B54-44D6-9D39-0212CEC0550B}" srcOrd="1" destOrd="0" presId="urn:microsoft.com/office/officeart/2005/8/layout/vList6"/>
    <dgm:cxn modelId="{817B21FB-D2CC-42FC-A119-63C3B5A30581}" type="presParOf" srcId="{542AAD32-38C1-4724-AA53-A15811265571}" destId="{904793AF-D5E1-4853-8403-76979E1EF66D}" srcOrd="1" destOrd="0" presId="urn:microsoft.com/office/officeart/2005/8/layout/vList6"/>
    <dgm:cxn modelId="{8229992A-C3D4-4C68-BDC8-E97950007BE9}" type="presParOf" srcId="{542AAD32-38C1-4724-AA53-A15811265571}" destId="{09CF38E8-3D64-4453-891A-3587C436EF31}" srcOrd="2" destOrd="0" presId="urn:microsoft.com/office/officeart/2005/8/layout/vList6"/>
    <dgm:cxn modelId="{76BCDF4F-306A-4631-BBD8-6ECEFBDD4C6C}" type="presParOf" srcId="{09CF38E8-3D64-4453-891A-3587C436EF31}" destId="{1F52D941-D7C4-4D98-9D95-CA9FC29229E2}" srcOrd="0" destOrd="0" presId="urn:microsoft.com/office/officeart/2005/8/layout/vList6"/>
    <dgm:cxn modelId="{167D11D5-F3D1-4604-BBA4-0242462B3BCB}" type="presParOf" srcId="{09CF38E8-3D64-4453-891A-3587C436EF31}" destId="{105E0A55-B6E7-4EB1-9615-56728D8B9FD5}" srcOrd="1" destOrd="0" presId="urn:microsoft.com/office/officeart/2005/8/layout/vList6"/>
    <dgm:cxn modelId="{3AF25181-9087-424C-A689-C96999CB6372}" type="presParOf" srcId="{542AAD32-38C1-4724-AA53-A15811265571}" destId="{E61E5420-5502-4DCB-9F1C-E739D670AF9D}" srcOrd="3" destOrd="0" presId="urn:microsoft.com/office/officeart/2005/8/layout/vList6"/>
    <dgm:cxn modelId="{1D7C0996-5772-477F-A5EC-7E8FC63922A8}" type="presParOf" srcId="{542AAD32-38C1-4724-AA53-A15811265571}" destId="{6571E95F-0F83-4B28-AE5C-AEB8A9DD8F9F}" srcOrd="4" destOrd="0" presId="urn:microsoft.com/office/officeart/2005/8/layout/vList6"/>
    <dgm:cxn modelId="{3BD46A60-553E-43F8-8406-99993A37408E}" type="presParOf" srcId="{6571E95F-0F83-4B28-AE5C-AEB8A9DD8F9F}" destId="{7748E216-575D-41B2-A7F9-521F18565278}" srcOrd="0" destOrd="0" presId="urn:microsoft.com/office/officeart/2005/8/layout/vList6"/>
    <dgm:cxn modelId="{ACC3AFE6-1607-47B4-9E29-018BD7D7D159}" type="presParOf" srcId="{6571E95F-0F83-4B28-AE5C-AEB8A9DD8F9F}" destId="{E83EFB86-9621-4367-AE04-C9DFB720F69E}" srcOrd="1" destOrd="0" presId="urn:microsoft.com/office/officeart/2005/8/layout/vList6"/>
    <dgm:cxn modelId="{4C2EA700-25DF-4D67-8267-CAB1E269320B}" type="presParOf" srcId="{542AAD32-38C1-4724-AA53-A15811265571}" destId="{C858E8F4-142D-4BA6-ACB8-3272BC7250FA}" srcOrd="5" destOrd="0" presId="urn:microsoft.com/office/officeart/2005/8/layout/vList6"/>
    <dgm:cxn modelId="{313EB313-CBB1-4371-A959-91652745BAFD}" type="presParOf" srcId="{542AAD32-38C1-4724-AA53-A15811265571}" destId="{5DDE4027-B0D3-48D9-BCCE-695688A6B39C}" srcOrd="6" destOrd="0" presId="urn:microsoft.com/office/officeart/2005/8/layout/vList6"/>
    <dgm:cxn modelId="{EE123AF0-056F-4336-AAA5-92C33E527452}" type="presParOf" srcId="{5DDE4027-B0D3-48D9-BCCE-695688A6B39C}" destId="{9A208ABA-600D-4A4B-AB68-D6F5DC92BED4}" srcOrd="0" destOrd="0" presId="urn:microsoft.com/office/officeart/2005/8/layout/vList6"/>
    <dgm:cxn modelId="{991A5DE6-C083-4E1A-B443-F30EAA81DDAA}" type="presParOf" srcId="{5DDE4027-B0D3-48D9-BCCE-695688A6B39C}" destId="{B9BF3EBD-47E0-49AC-9CAE-A37113B45BE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2E388F-96E4-4057-92F1-BE79606282E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0E6710C-6489-433D-B63B-395079324AF6}">
      <dgm:prSet phldrT="[Text]"/>
      <dgm:spPr/>
      <dgm:t>
        <a:bodyPr/>
        <a:lstStyle/>
        <a:p>
          <a:r>
            <a:rPr lang="en-US"/>
            <a:t>New Videos </a:t>
          </a:r>
        </a:p>
      </dgm:t>
    </dgm:pt>
    <dgm:pt modelId="{7BFF7547-A1BE-400C-914D-CFD79FA62E93}" type="parTrans" cxnId="{B9AB205C-74FD-4AE3-B13F-947654340FAB}">
      <dgm:prSet/>
      <dgm:spPr/>
      <dgm:t>
        <a:bodyPr/>
        <a:lstStyle/>
        <a:p>
          <a:endParaRPr lang="en-US"/>
        </a:p>
      </dgm:t>
    </dgm:pt>
    <dgm:pt modelId="{D35BA0C9-5899-4D10-88D5-882826934FC7}" type="sibTrans" cxnId="{B9AB205C-74FD-4AE3-B13F-947654340FAB}">
      <dgm:prSet/>
      <dgm:spPr/>
      <dgm:t>
        <a:bodyPr/>
        <a:lstStyle/>
        <a:p>
          <a:endParaRPr lang="en-US"/>
        </a:p>
      </dgm:t>
    </dgm:pt>
    <dgm:pt modelId="{B7C97B80-C228-478D-A236-ED1E124F741B}">
      <dgm:prSet phldrT="[Text]"/>
      <dgm:spPr/>
      <dgm:t>
        <a:bodyPr/>
        <a:lstStyle/>
        <a:p>
          <a:r>
            <a:rPr lang="en-US"/>
            <a:t>Video Library</a:t>
          </a:r>
        </a:p>
      </dgm:t>
    </dgm:pt>
    <dgm:pt modelId="{7A146104-87AF-485F-BC8F-C430F8759854}" type="parTrans" cxnId="{35E6209B-9336-45DE-AB0C-641A6BDF9ED8}">
      <dgm:prSet/>
      <dgm:spPr/>
      <dgm:t>
        <a:bodyPr/>
        <a:lstStyle/>
        <a:p>
          <a:endParaRPr lang="en-US"/>
        </a:p>
      </dgm:t>
    </dgm:pt>
    <dgm:pt modelId="{C6C3A3A2-AF14-4EC9-946F-0BC201C74184}" type="sibTrans" cxnId="{35E6209B-9336-45DE-AB0C-641A6BDF9ED8}">
      <dgm:prSet/>
      <dgm:spPr/>
      <dgm:t>
        <a:bodyPr/>
        <a:lstStyle/>
        <a:p>
          <a:endParaRPr lang="en-US"/>
        </a:p>
      </dgm:t>
    </dgm:pt>
    <dgm:pt modelId="{41ED1312-6E0D-4F56-AA0E-A7950ADAE3EF}">
      <dgm:prSet phldrT="[Text]"/>
      <dgm:spPr/>
      <dgm:t>
        <a:bodyPr/>
        <a:lstStyle/>
        <a:p>
          <a:r>
            <a:rPr lang="en-US" b="1"/>
            <a:t>Data Literacy Foundations</a:t>
          </a:r>
        </a:p>
      </dgm:t>
      <dgm:extLst>
        <a:ext uri="{E40237B7-FDA0-4F09-8148-C483321AD2D9}">
          <dgm14:cNvPr xmlns:dgm14="http://schemas.microsoft.com/office/drawing/2010/diagram" id="0" name="" descr="&#10;1st Chart: New Videos:&#10;- Per Capita&#10;-How to Write and Executive Summary&#10;-Data Storytelling&#10;-Spotting Data Entry Errors&#10;-Sampling Methods&#10;-Bias in Data Collection&#10;&#10;2nd Chart: Video Library&#10;- Data Literacy Foundations&#10;-Master the Language of Data Visualizations&#10;-Misleading Charts&#10;-Credibility&#10;-Quantitative vs Qualitative&#10;-Structured and Unstructured Data&#10;-Mean, Median, and Mode&#10;-Misleading Statistics&#10;-Polls and Margin of Error&#10;-Correlation vs Causation&#10;-Probability and Risk&#10;-Boolean Logic&#10;-You are the Product"/>
        </a:ext>
      </dgm:extLst>
    </dgm:pt>
    <dgm:pt modelId="{B9B3DDFA-2473-4948-8E0A-911ADB2E976D}" type="parTrans" cxnId="{5AFC506F-ED37-4132-90AD-4F87A5D387B4}">
      <dgm:prSet/>
      <dgm:spPr/>
      <dgm:t>
        <a:bodyPr/>
        <a:lstStyle/>
        <a:p>
          <a:endParaRPr lang="en-US"/>
        </a:p>
      </dgm:t>
    </dgm:pt>
    <dgm:pt modelId="{DD4EA98D-EC8D-4FEA-98D0-88527F1D7BFF}" type="sibTrans" cxnId="{5AFC506F-ED37-4132-90AD-4F87A5D387B4}">
      <dgm:prSet/>
      <dgm:spPr/>
      <dgm:t>
        <a:bodyPr/>
        <a:lstStyle/>
        <a:p>
          <a:endParaRPr lang="en-US"/>
        </a:p>
      </dgm:t>
    </dgm:pt>
    <dgm:pt modelId="{CB2A18B1-6972-4CD0-AA37-93E9A673ED38}">
      <dgm:prSet/>
      <dgm:spPr/>
      <dgm:t>
        <a:bodyPr/>
        <a:lstStyle/>
        <a:p>
          <a:r>
            <a:rPr lang="en-US"/>
            <a:t>Per Capita</a:t>
          </a:r>
        </a:p>
      </dgm:t>
    </dgm:pt>
    <dgm:pt modelId="{F9CE4E73-048C-4F7C-B461-DC675D77A4C2}" type="parTrans" cxnId="{60F3EE34-A46E-4AFA-B4A1-52A9DA9FAB87}">
      <dgm:prSet/>
      <dgm:spPr/>
      <dgm:t>
        <a:bodyPr/>
        <a:lstStyle/>
        <a:p>
          <a:endParaRPr lang="en-US"/>
        </a:p>
      </dgm:t>
    </dgm:pt>
    <dgm:pt modelId="{9423A74B-DB2C-4E5D-BDD3-23C1EDD04E23}" type="sibTrans" cxnId="{60F3EE34-A46E-4AFA-B4A1-52A9DA9FAB87}">
      <dgm:prSet/>
      <dgm:spPr/>
      <dgm:t>
        <a:bodyPr/>
        <a:lstStyle/>
        <a:p>
          <a:endParaRPr lang="en-US"/>
        </a:p>
      </dgm:t>
    </dgm:pt>
    <dgm:pt modelId="{F9D7548B-1CFB-4A48-B412-4A82D6A71192}">
      <dgm:prSet/>
      <dgm:spPr/>
      <dgm:t>
        <a:bodyPr/>
        <a:lstStyle/>
        <a:p>
          <a:r>
            <a:rPr lang="en-US"/>
            <a:t>How to Write an Executive Summary</a:t>
          </a:r>
        </a:p>
      </dgm:t>
    </dgm:pt>
    <dgm:pt modelId="{62A2AF6C-66FF-4946-9C3D-342850E66C37}" type="parTrans" cxnId="{AF0DD818-6DA8-48EF-A9A1-5DA9E64C851C}">
      <dgm:prSet/>
      <dgm:spPr/>
      <dgm:t>
        <a:bodyPr/>
        <a:lstStyle/>
        <a:p>
          <a:endParaRPr lang="en-US"/>
        </a:p>
      </dgm:t>
    </dgm:pt>
    <dgm:pt modelId="{8EE777A5-4EE5-40EE-935A-BD0F929D2C91}" type="sibTrans" cxnId="{AF0DD818-6DA8-48EF-A9A1-5DA9E64C851C}">
      <dgm:prSet/>
      <dgm:spPr/>
      <dgm:t>
        <a:bodyPr/>
        <a:lstStyle/>
        <a:p>
          <a:endParaRPr lang="en-US"/>
        </a:p>
      </dgm:t>
    </dgm:pt>
    <dgm:pt modelId="{E96D8ED5-1C46-4276-A53C-1D75FE79D805}">
      <dgm:prSet/>
      <dgm:spPr/>
      <dgm:t>
        <a:bodyPr/>
        <a:lstStyle/>
        <a:p>
          <a:r>
            <a:rPr lang="en-US"/>
            <a:t>Data Storytelling</a:t>
          </a:r>
        </a:p>
      </dgm:t>
    </dgm:pt>
    <dgm:pt modelId="{6DBCE6EC-2DF8-4F61-A2F8-5E16CFE6CCEF}" type="parTrans" cxnId="{A6B66B12-12A2-4E88-99E9-79AC7CCC9FE1}">
      <dgm:prSet/>
      <dgm:spPr/>
      <dgm:t>
        <a:bodyPr/>
        <a:lstStyle/>
        <a:p>
          <a:endParaRPr lang="en-US"/>
        </a:p>
      </dgm:t>
    </dgm:pt>
    <dgm:pt modelId="{DB7402AD-C0AC-4F73-B0E4-689B1CD4244C}" type="sibTrans" cxnId="{A6B66B12-12A2-4E88-99E9-79AC7CCC9FE1}">
      <dgm:prSet/>
      <dgm:spPr/>
      <dgm:t>
        <a:bodyPr/>
        <a:lstStyle/>
        <a:p>
          <a:endParaRPr lang="en-US"/>
        </a:p>
      </dgm:t>
    </dgm:pt>
    <dgm:pt modelId="{509F2813-B48A-45BA-B376-1C29E67B5E71}">
      <dgm:prSet/>
      <dgm:spPr/>
      <dgm:t>
        <a:bodyPr/>
        <a:lstStyle/>
        <a:p>
          <a:r>
            <a:rPr lang="en-US"/>
            <a:t>Spotting Data Entry Errors</a:t>
          </a:r>
        </a:p>
      </dgm:t>
    </dgm:pt>
    <dgm:pt modelId="{3F263BF6-D694-4B0E-97E5-5D34CCAB86CC}" type="parTrans" cxnId="{61C34CF4-C003-4DB1-8BD0-5CECB9BC9C7E}">
      <dgm:prSet/>
      <dgm:spPr/>
      <dgm:t>
        <a:bodyPr/>
        <a:lstStyle/>
        <a:p>
          <a:endParaRPr lang="en-US"/>
        </a:p>
      </dgm:t>
    </dgm:pt>
    <dgm:pt modelId="{AD55FCEC-C4E3-40F3-9BEA-D7D85B9D2527}" type="sibTrans" cxnId="{61C34CF4-C003-4DB1-8BD0-5CECB9BC9C7E}">
      <dgm:prSet/>
      <dgm:spPr/>
      <dgm:t>
        <a:bodyPr/>
        <a:lstStyle/>
        <a:p>
          <a:endParaRPr lang="en-US"/>
        </a:p>
      </dgm:t>
    </dgm:pt>
    <dgm:pt modelId="{83EFF575-9256-416F-A9AB-1802281D00C6}">
      <dgm:prSet/>
      <dgm:spPr/>
      <dgm:t>
        <a:bodyPr/>
        <a:lstStyle/>
        <a:p>
          <a:r>
            <a:rPr lang="en-US"/>
            <a:t>Sampling Methods</a:t>
          </a:r>
        </a:p>
      </dgm:t>
    </dgm:pt>
    <dgm:pt modelId="{9542EFA7-7CD9-405C-849F-235C8503C8BC}" type="parTrans" cxnId="{BCFABEAF-780A-4A34-8B6C-4323FA0D5009}">
      <dgm:prSet/>
      <dgm:spPr/>
      <dgm:t>
        <a:bodyPr/>
        <a:lstStyle/>
        <a:p>
          <a:endParaRPr lang="en-US"/>
        </a:p>
      </dgm:t>
    </dgm:pt>
    <dgm:pt modelId="{CAD8B87D-59A2-4328-981C-316AF71A75D6}" type="sibTrans" cxnId="{BCFABEAF-780A-4A34-8B6C-4323FA0D5009}">
      <dgm:prSet/>
      <dgm:spPr/>
      <dgm:t>
        <a:bodyPr/>
        <a:lstStyle/>
        <a:p>
          <a:endParaRPr lang="en-US"/>
        </a:p>
      </dgm:t>
    </dgm:pt>
    <dgm:pt modelId="{B1AACE54-BE52-454E-ABF2-18A94840B087}">
      <dgm:prSet/>
      <dgm:spPr/>
      <dgm:t>
        <a:bodyPr/>
        <a:lstStyle/>
        <a:p>
          <a:r>
            <a:rPr lang="en-US"/>
            <a:t>Bias in Data Collection</a:t>
          </a:r>
        </a:p>
      </dgm:t>
    </dgm:pt>
    <dgm:pt modelId="{40A46642-52F4-495A-99C9-899F6FD43FE5}" type="parTrans" cxnId="{CE81847F-05C7-4A7E-BB9E-34B1F77FF219}">
      <dgm:prSet/>
      <dgm:spPr/>
      <dgm:t>
        <a:bodyPr/>
        <a:lstStyle/>
        <a:p>
          <a:endParaRPr lang="en-US"/>
        </a:p>
      </dgm:t>
    </dgm:pt>
    <dgm:pt modelId="{835ED4DF-1D91-49B0-9C2C-38D3E366854D}" type="sibTrans" cxnId="{CE81847F-05C7-4A7E-BB9E-34B1F77FF219}">
      <dgm:prSet/>
      <dgm:spPr/>
      <dgm:t>
        <a:bodyPr/>
        <a:lstStyle/>
        <a:p>
          <a:endParaRPr lang="en-US"/>
        </a:p>
      </dgm:t>
    </dgm:pt>
    <dgm:pt modelId="{EA4BD602-C36A-4ECD-9C90-7DE43665FA40}">
      <dgm:prSet phldrT="[Text]"/>
      <dgm:spPr/>
      <dgm:t>
        <a:bodyPr/>
        <a:lstStyle/>
        <a:p>
          <a:r>
            <a:rPr lang="en-US" b="1"/>
            <a:t>Credibility</a:t>
          </a:r>
        </a:p>
      </dgm:t>
    </dgm:pt>
    <dgm:pt modelId="{67CEE696-87B9-4447-97D0-0B884A9E94B9}" type="parTrans" cxnId="{AB2F4020-009B-4B92-A99E-C5664603F5D7}">
      <dgm:prSet/>
      <dgm:spPr/>
      <dgm:t>
        <a:bodyPr/>
        <a:lstStyle/>
        <a:p>
          <a:endParaRPr lang="en-US"/>
        </a:p>
      </dgm:t>
    </dgm:pt>
    <dgm:pt modelId="{2ECCC1DC-1941-4285-A698-AB755E0C22BC}" type="sibTrans" cxnId="{AB2F4020-009B-4B92-A99E-C5664603F5D7}">
      <dgm:prSet/>
      <dgm:spPr/>
      <dgm:t>
        <a:bodyPr/>
        <a:lstStyle/>
        <a:p>
          <a:endParaRPr lang="en-US"/>
        </a:p>
      </dgm:t>
    </dgm:pt>
    <dgm:pt modelId="{CE08CD76-0B83-47E7-AB70-CA811630828E}">
      <dgm:prSet phldrT="[Text]"/>
      <dgm:spPr/>
      <dgm:t>
        <a:bodyPr/>
        <a:lstStyle/>
        <a:p>
          <a:r>
            <a:rPr lang="en-US"/>
            <a:t>Quantitative vs Qualitative</a:t>
          </a:r>
        </a:p>
      </dgm:t>
    </dgm:pt>
    <dgm:pt modelId="{4DAC10E7-0BA6-4288-BD79-1BA3705A21ED}" type="parTrans" cxnId="{6CBEEBC1-8C01-4A10-941D-EF225983089D}">
      <dgm:prSet/>
      <dgm:spPr/>
      <dgm:t>
        <a:bodyPr/>
        <a:lstStyle/>
        <a:p>
          <a:endParaRPr lang="en-US"/>
        </a:p>
      </dgm:t>
    </dgm:pt>
    <dgm:pt modelId="{A5928888-8063-434B-9CAC-128524AA8222}" type="sibTrans" cxnId="{6CBEEBC1-8C01-4A10-941D-EF225983089D}">
      <dgm:prSet/>
      <dgm:spPr/>
      <dgm:t>
        <a:bodyPr/>
        <a:lstStyle/>
        <a:p>
          <a:endParaRPr lang="en-US"/>
        </a:p>
      </dgm:t>
    </dgm:pt>
    <dgm:pt modelId="{719E736E-0DA9-41C7-86AD-DD19FBB2BB25}">
      <dgm:prSet phldrT="[Text]"/>
      <dgm:spPr/>
      <dgm:t>
        <a:bodyPr/>
        <a:lstStyle/>
        <a:p>
          <a:r>
            <a:rPr lang="en-US"/>
            <a:t>Structured and Unstructured Data</a:t>
          </a:r>
        </a:p>
      </dgm:t>
    </dgm:pt>
    <dgm:pt modelId="{560CC417-31B9-4CC5-AEE7-C037429BC666}" type="parTrans" cxnId="{04D3A688-9DE9-404D-988A-AD1F9C9566B4}">
      <dgm:prSet/>
      <dgm:spPr/>
      <dgm:t>
        <a:bodyPr/>
        <a:lstStyle/>
        <a:p>
          <a:endParaRPr lang="en-US"/>
        </a:p>
      </dgm:t>
    </dgm:pt>
    <dgm:pt modelId="{A8C5DDB6-1BAA-44F7-94AD-28433F998B0A}" type="sibTrans" cxnId="{04D3A688-9DE9-404D-988A-AD1F9C9566B4}">
      <dgm:prSet/>
      <dgm:spPr/>
      <dgm:t>
        <a:bodyPr/>
        <a:lstStyle/>
        <a:p>
          <a:endParaRPr lang="en-US"/>
        </a:p>
      </dgm:t>
    </dgm:pt>
    <dgm:pt modelId="{09A61DAB-01F3-49CD-B51D-E9F3CECC8762}">
      <dgm:prSet phldrT="[Text]"/>
      <dgm:spPr/>
      <dgm:t>
        <a:bodyPr/>
        <a:lstStyle/>
        <a:p>
          <a:r>
            <a:rPr lang="en-US"/>
            <a:t>Mean, Median, Mode</a:t>
          </a:r>
        </a:p>
      </dgm:t>
    </dgm:pt>
    <dgm:pt modelId="{DCA3746F-A6DD-45DA-BFAE-F6DEF7A8ACE2}" type="parTrans" cxnId="{024D55AB-BB48-4201-846F-1CCEB18E0DF2}">
      <dgm:prSet/>
      <dgm:spPr/>
      <dgm:t>
        <a:bodyPr/>
        <a:lstStyle/>
        <a:p>
          <a:endParaRPr lang="en-US"/>
        </a:p>
      </dgm:t>
    </dgm:pt>
    <dgm:pt modelId="{64465E27-9A71-49A5-A51F-9D9F89165417}" type="sibTrans" cxnId="{024D55AB-BB48-4201-846F-1CCEB18E0DF2}">
      <dgm:prSet/>
      <dgm:spPr/>
      <dgm:t>
        <a:bodyPr/>
        <a:lstStyle/>
        <a:p>
          <a:endParaRPr lang="en-US"/>
        </a:p>
      </dgm:t>
    </dgm:pt>
    <dgm:pt modelId="{4C1FDCD5-F2C3-4FAD-986F-8494432EB810}">
      <dgm:prSet phldrT="[Text]"/>
      <dgm:spPr/>
      <dgm:t>
        <a:bodyPr/>
        <a:lstStyle/>
        <a:p>
          <a:r>
            <a:rPr lang="en-US" b="1"/>
            <a:t>Misleading Statistics</a:t>
          </a:r>
        </a:p>
      </dgm:t>
    </dgm:pt>
    <dgm:pt modelId="{D448906D-4BC6-4C7A-8EB1-D738C67EF37D}" type="parTrans" cxnId="{742A3353-7F4A-4C2D-9E66-869FC843B3D4}">
      <dgm:prSet/>
      <dgm:spPr/>
      <dgm:t>
        <a:bodyPr/>
        <a:lstStyle/>
        <a:p>
          <a:endParaRPr lang="en-US"/>
        </a:p>
      </dgm:t>
    </dgm:pt>
    <dgm:pt modelId="{1FAD645A-7F98-4C37-9E8B-3026E4306ED2}" type="sibTrans" cxnId="{742A3353-7F4A-4C2D-9E66-869FC843B3D4}">
      <dgm:prSet/>
      <dgm:spPr/>
      <dgm:t>
        <a:bodyPr/>
        <a:lstStyle/>
        <a:p>
          <a:endParaRPr lang="en-US"/>
        </a:p>
      </dgm:t>
    </dgm:pt>
    <dgm:pt modelId="{4EB0F1E6-2129-4574-8254-A56951AF5E0C}">
      <dgm:prSet phldrT="[Text]"/>
      <dgm:spPr/>
      <dgm:t>
        <a:bodyPr/>
        <a:lstStyle/>
        <a:p>
          <a:r>
            <a:rPr lang="en-US"/>
            <a:t>Polls and Margin of Error</a:t>
          </a:r>
        </a:p>
      </dgm:t>
    </dgm:pt>
    <dgm:pt modelId="{4FDB5B05-56A2-48BE-847E-76D1986EFF15}" type="parTrans" cxnId="{2C7BC9CA-ED89-4F95-BCC8-46906DC8F09F}">
      <dgm:prSet/>
      <dgm:spPr/>
      <dgm:t>
        <a:bodyPr/>
        <a:lstStyle/>
        <a:p>
          <a:endParaRPr lang="en-US"/>
        </a:p>
      </dgm:t>
    </dgm:pt>
    <dgm:pt modelId="{668E006E-3137-40E4-97CB-C22F0E5D27B1}" type="sibTrans" cxnId="{2C7BC9CA-ED89-4F95-BCC8-46906DC8F09F}">
      <dgm:prSet/>
      <dgm:spPr/>
      <dgm:t>
        <a:bodyPr/>
        <a:lstStyle/>
        <a:p>
          <a:endParaRPr lang="en-US"/>
        </a:p>
      </dgm:t>
    </dgm:pt>
    <dgm:pt modelId="{D922BF8E-4F2B-4B6F-A5CB-9B6B6ECC11E2}">
      <dgm:prSet phldrT="[Text]"/>
      <dgm:spPr/>
      <dgm:t>
        <a:bodyPr/>
        <a:lstStyle/>
        <a:p>
          <a:r>
            <a:rPr lang="en-US"/>
            <a:t>Correlation vs Causation</a:t>
          </a:r>
        </a:p>
      </dgm:t>
    </dgm:pt>
    <dgm:pt modelId="{43AE4720-E587-4A7C-8CA5-6DC0AE2FB0A2}" type="parTrans" cxnId="{C543578B-DC65-4F5F-9E5E-FD719F7BFE8D}">
      <dgm:prSet/>
      <dgm:spPr/>
      <dgm:t>
        <a:bodyPr/>
        <a:lstStyle/>
        <a:p>
          <a:endParaRPr lang="en-US"/>
        </a:p>
      </dgm:t>
    </dgm:pt>
    <dgm:pt modelId="{40FD40A4-3B6F-4C96-BC10-563D99479F34}" type="sibTrans" cxnId="{C543578B-DC65-4F5F-9E5E-FD719F7BFE8D}">
      <dgm:prSet/>
      <dgm:spPr/>
      <dgm:t>
        <a:bodyPr/>
        <a:lstStyle/>
        <a:p>
          <a:endParaRPr lang="en-US"/>
        </a:p>
      </dgm:t>
    </dgm:pt>
    <dgm:pt modelId="{1F6A2E7F-EAA1-4CF2-A521-B198D6B713F8}">
      <dgm:prSet phldrT="[Text]"/>
      <dgm:spPr/>
      <dgm:t>
        <a:bodyPr/>
        <a:lstStyle/>
        <a:p>
          <a:r>
            <a:rPr lang="en-US" b="1"/>
            <a:t>Probability and Risk</a:t>
          </a:r>
        </a:p>
      </dgm:t>
    </dgm:pt>
    <dgm:pt modelId="{82C24D82-9A1B-475D-8045-4261A1710E24}" type="parTrans" cxnId="{EC163B54-01A9-40F2-B1ED-EA7161D854A7}">
      <dgm:prSet/>
      <dgm:spPr/>
      <dgm:t>
        <a:bodyPr/>
        <a:lstStyle/>
        <a:p>
          <a:endParaRPr lang="en-US"/>
        </a:p>
      </dgm:t>
    </dgm:pt>
    <dgm:pt modelId="{B0D13033-53A8-4741-92E6-CF97CBCB082D}" type="sibTrans" cxnId="{EC163B54-01A9-40F2-B1ED-EA7161D854A7}">
      <dgm:prSet/>
      <dgm:spPr/>
      <dgm:t>
        <a:bodyPr/>
        <a:lstStyle/>
        <a:p>
          <a:endParaRPr lang="en-US"/>
        </a:p>
      </dgm:t>
    </dgm:pt>
    <dgm:pt modelId="{53869681-E4E7-44EB-93D8-ED21BA9867C4}">
      <dgm:prSet phldrT="[Text]"/>
      <dgm:spPr/>
      <dgm:t>
        <a:bodyPr/>
        <a:lstStyle/>
        <a:p>
          <a:r>
            <a:rPr lang="en-US"/>
            <a:t>Boolean Logic</a:t>
          </a:r>
        </a:p>
      </dgm:t>
    </dgm:pt>
    <dgm:pt modelId="{A67588A6-8F18-490E-9ABB-DBAF03CA03DF}" type="parTrans" cxnId="{640A555D-3DE5-4B0A-8D96-7B72AB13CB6D}">
      <dgm:prSet/>
      <dgm:spPr/>
      <dgm:t>
        <a:bodyPr/>
        <a:lstStyle/>
        <a:p>
          <a:endParaRPr lang="en-US"/>
        </a:p>
      </dgm:t>
    </dgm:pt>
    <dgm:pt modelId="{AC14E64F-4FF7-469F-824B-1163BF32D6C9}" type="sibTrans" cxnId="{640A555D-3DE5-4B0A-8D96-7B72AB13CB6D}">
      <dgm:prSet/>
      <dgm:spPr/>
      <dgm:t>
        <a:bodyPr/>
        <a:lstStyle/>
        <a:p>
          <a:endParaRPr lang="en-US"/>
        </a:p>
      </dgm:t>
    </dgm:pt>
    <dgm:pt modelId="{8CBAAF34-C1AF-49D4-99AC-D5DECE5F5413}">
      <dgm:prSet phldrT="[Text]"/>
      <dgm:spPr/>
      <dgm:t>
        <a:bodyPr/>
        <a:lstStyle/>
        <a:p>
          <a:r>
            <a:rPr lang="en-US"/>
            <a:t>You are the Product</a:t>
          </a:r>
        </a:p>
      </dgm:t>
    </dgm:pt>
    <dgm:pt modelId="{756F3EB2-A60B-4EC1-8D88-49B28D7CEAA3}" type="parTrans" cxnId="{86A6B906-9973-41DB-9989-1E2932244ED5}">
      <dgm:prSet/>
      <dgm:spPr/>
      <dgm:t>
        <a:bodyPr/>
        <a:lstStyle/>
        <a:p>
          <a:endParaRPr lang="en-US"/>
        </a:p>
      </dgm:t>
    </dgm:pt>
    <dgm:pt modelId="{1DFA9C23-251A-44A6-B6A1-62742D5869D6}" type="sibTrans" cxnId="{86A6B906-9973-41DB-9989-1E2932244ED5}">
      <dgm:prSet/>
      <dgm:spPr/>
      <dgm:t>
        <a:bodyPr/>
        <a:lstStyle/>
        <a:p>
          <a:endParaRPr lang="en-US"/>
        </a:p>
      </dgm:t>
    </dgm:pt>
    <dgm:pt modelId="{66809548-EEC4-4D84-B02B-263BF8A240F2}">
      <dgm:prSet phldrT="[Text]"/>
      <dgm:spPr/>
      <dgm:t>
        <a:bodyPr/>
        <a:lstStyle/>
        <a:p>
          <a:r>
            <a:rPr lang="en-US"/>
            <a:t>Master the Language of Data Visualizations</a:t>
          </a:r>
        </a:p>
      </dgm:t>
    </dgm:pt>
    <dgm:pt modelId="{3735D2DF-F083-40C1-81E7-3640D4A828FC}" type="parTrans" cxnId="{030F91AC-E031-4886-9D9C-6F8E998CDC6D}">
      <dgm:prSet/>
      <dgm:spPr/>
      <dgm:t>
        <a:bodyPr/>
        <a:lstStyle/>
        <a:p>
          <a:endParaRPr lang="en-US"/>
        </a:p>
      </dgm:t>
    </dgm:pt>
    <dgm:pt modelId="{61522C91-7337-4379-BFF9-1B75B16C2E87}" type="sibTrans" cxnId="{030F91AC-E031-4886-9D9C-6F8E998CDC6D}">
      <dgm:prSet/>
      <dgm:spPr/>
      <dgm:t>
        <a:bodyPr/>
        <a:lstStyle/>
        <a:p>
          <a:endParaRPr lang="en-US"/>
        </a:p>
      </dgm:t>
    </dgm:pt>
    <dgm:pt modelId="{E1839A46-03C1-4A38-8682-948D54B63B62}">
      <dgm:prSet phldrT="[Text]"/>
      <dgm:spPr/>
      <dgm:t>
        <a:bodyPr/>
        <a:lstStyle/>
        <a:p>
          <a:r>
            <a:rPr lang="en-US"/>
            <a:t>Misleading Charts</a:t>
          </a:r>
        </a:p>
      </dgm:t>
    </dgm:pt>
    <dgm:pt modelId="{A213C3A8-08B1-436E-9439-29C317CB255D}" type="parTrans" cxnId="{843439AC-CA16-4594-BEAE-FA555A3EF1D7}">
      <dgm:prSet/>
      <dgm:spPr/>
      <dgm:t>
        <a:bodyPr/>
        <a:lstStyle/>
        <a:p>
          <a:endParaRPr lang="en-US"/>
        </a:p>
      </dgm:t>
    </dgm:pt>
    <dgm:pt modelId="{AAB64B13-68B3-4D53-84B6-FD616CDAE278}" type="sibTrans" cxnId="{843439AC-CA16-4594-BEAE-FA555A3EF1D7}">
      <dgm:prSet/>
      <dgm:spPr/>
      <dgm:t>
        <a:bodyPr/>
        <a:lstStyle/>
        <a:p>
          <a:endParaRPr lang="en-US"/>
        </a:p>
      </dgm:t>
    </dgm:pt>
    <dgm:pt modelId="{AC5B946C-7607-4A31-8E65-65F8B59A16E6}" type="pres">
      <dgm:prSet presAssocID="{272E388F-96E4-4057-92F1-BE79606282ED}" presName="Name0" presStyleCnt="0">
        <dgm:presLayoutVars>
          <dgm:dir/>
          <dgm:animLvl val="lvl"/>
          <dgm:resizeHandles val="exact"/>
        </dgm:presLayoutVars>
      </dgm:prSet>
      <dgm:spPr/>
    </dgm:pt>
    <dgm:pt modelId="{45CA5D56-D9E5-4534-94ED-7311824E5ED9}" type="pres">
      <dgm:prSet presAssocID="{F0E6710C-6489-433D-B63B-395079324AF6}" presName="composite" presStyleCnt="0"/>
      <dgm:spPr/>
    </dgm:pt>
    <dgm:pt modelId="{B36047CB-C334-4F9B-9D49-32943A281445}" type="pres">
      <dgm:prSet presAssocID="{F0E6710C-6489-433D-B63B-395079324AF6}" presName="parTx" presStyleLbl="alignNode1" presStyleIdx="0" presStyleCnt="2">
        <dgm:presLayoutVars>
          <dgm:chMax val="0"/>
          <dgm:chPref val="0"/>
          <dgm:bulletEnabled val="1"/>
        </dgm:presLayoutVars>
      </dgm:prSet>
      <dgm:spPr/>
    </dgm:pt>
    <dgm:pt modelId="{0D41D873-E6AF-4174-A616-CE662F6A0184}" type="pres">
      <dgm:prSet presAssocID="{F0E6710C-6489-433D-B63B-395079324AF6}" presName="desTx" presStyleLbl="alignAccFollowNode1" presStyleIdx="0" presStyleCnt="2">
        <dgm:presLayoutVars>
          <dgm:bulletEnabled val="1"/>
        </dgm:presLayoutVars>
      </dgm:prSet>
      <dgm:spPr/>
    </dgm:pt>
    <dgm:pt modelId="{44A076B2-9452-4F74-BFDA-4199EA92B8AC}" type="pres">
      <dgm:prSet presAssocID="{D35BA0C9-5899-4D10-88D5-882826934FC7}" presName="space" presStyleCnt="0"/>
      <dgm:spPr/>
    </dgm:pt>
    <dgm:pt modelId="{82B00B64-97ED-4C16-97AF-8FF50384C37B}" type="pres">
      <dgm:prSet presAssocID="{B7C97B80-C228-478D-A236-ED1E124F741B}" presName="composite" presStyleCnt="0"/>
      <dgm:spPr/>
    </dgm:pt>
    <dgm:pt modelId="{330CD04A-C8D2-4A3A-B7B7-474CC9CD35C5}" type="pres">
      <dgm:prSet presAssocID="{B7C97B80-C228-478D-A236-ED1E124F741B}" presName="parTx" presStyleLbl="alignNode1" presStyleIdx="1" presStyleCnt="2">
        <dgm:presLayoutVars>
          <dgm:chMax val="0"/>
          <dgm:chPref val="0"/>
          <dgm:bulletEnabled val="1"/>
        </dgm:presLayoutVars>
      </dgm:prSet>
      <dgm:spPr/>
    </dgm:pt>
    <dgm:pt modelId="{2A39617B-B4F5-48DF-806E-4A1986C5D08A}" type="pres">
      <dgm:prSet presAssocID="{B7C97B80-C228-478D-A236-ED1E124F741B}" presName="desTx" presStyleLbl="alignAccFollowNode1" presStyleIdx="1" presStyleCnt="2">
        <dgm:presLayoutVars>
          <dgm:bulletEnabled val="1"/>
        </dgm:presLayoutVars>
      </dgm:prSet>
      <dgm:spPr/>
    </dgm:pt>
  </dgm:ptLst>
  <dgm:cxnLst>
    <dgm:cxn modelId="{86A6B906-9973-41DB-9989-1E2932244ED5}" srcId="{B7C97B80-C228-478D-A236-ED1E124F741B}" destId="{8CBAAF34-C1AF-49D4-99AC-D5DECE5F5413}" srcOrd="12" destOrd="0" parTransId="{756F3EB2-A60B-4EC1-8D88-49B28D7CEAA3}" sibTransId="{1DFA9C23-251A-44A6-B6A1-62742D5869D6}"/>
    <dgm:cxn modelId="{A6B66B12-12A2-4E88-99E9-79AC7CCC9FE1}" srcId="{F0E6710C-6489-433D-B63B-395079324AF6}" destId="{E96D8ED5-1C46-4276-A53C-1D75FE79D805}" srcOrd="2" destOrd="0" parTransId="{6DBCE6EC-2DF8-4F61-A2F8-5E16CFE6CCEF}" sibTransId="{DB7402AD-C0AC-4F73-B0E4-689B1CD4244C}"/>
    <dgm:cxn modelId="{2304BB14-4B4C-4E15-B869-3B278DEF105E}" type="presOf" srcId="{F0E6710C-6489-433D-B63B-395079324AF6}" destId="{B36047CB-C334-4F9B-9D49-32943A281445}" srcOrd="0" destOrd="0" presId="urn:microsoft.com/office/officeart/2005/8/layout/hList1"/>
    <dgm:cxn modelId="{AF0DD818-6DA8-48EF-A9A1-5DA9E64C851C}" srcId="{F0E6710C-6489-433D-B63B-395079324AF6}" destId="{F9D7548B-1CFB-4A48-B412-4A82D6A71192}" srcOrd="1" destOrd="0" parTransId="{62A2AF6C-66FF-4946-9C3D-342850E66C37}" sibTransId="{8EE777A5-4EE5-40EE-935A-BD0F929D2C91}"/>
    <dgm:cxn modelId="{AB2F4020-009B-4B92-A99E-C5664603F5D7}" srcId="{B7C97B80-C228-478D-A236-ED1E124F741B}" destId="{EA4BD602-C36A-4ECD-9C90-7DE43665FA40}" srcOrd="3" destOrd="0" parTransId="{67CEE696-87B9-4447-97D0-0B884A9E94B9}" sibTransId="{2ECCC1DC-1941-4285-A698-AB755E0C22BC}"/>
    <dgm:cxn modelId="{3019BD32-B24E-4F32-95E5-066C72092205}" type="presOf" srcId="{EA4BD602-C36A-4ECD-9C90-7DE43665FA40}" destId="{2A39617B-B4F5-48DF-806E-4A1986C5D08A}" srcOrd="0" destOrd="3" presId="urn:microsoft.com/office/officeart/2005/8/layout/hList1"/>
    <dgm:cxn modelId="{60F3EE34-A46E-4AFA-B4A1-52A9DA9FAB87}" srcId="{F0E6710C-6489-433D-B63B-395079324AF6}" destId="{CB2A18B1-6972-4CD0-AA37-93E9A673ED38}" srcOrd="0" destOrd="0" parTransId="{F9CE4E73-048C-4F7C-B461-DC675D77A4C2}" sibTransId="{9423A74B-DB2C-4E5D-BDD3-23C1EDD04E23}"/>
    <dgm:cxn modelId="{B9AB205C-74FD-4AE3-B13F-947654340FAB}" srcId="{272E388F-96E4-4057-92F1-BE79606282ED}" destId="{F0E6710C-6489-433D-B63B-395079324AF6}" srcOrd="0" destOrd="0" parTransId="{7BFF7547-A1BE-400C-914D-CFD79FA62E93}" sibTransId="{D35BA0C9-5899-4D10-88D5-882826934FC7}"/>
    <dgm:cxn modelId="{640A555D-3DE5-4B0A-8D96-7B72AB13CB6D}" srcId="{B7C97B80-C228-478D-A236-ED1E124F741B}" destId="{53869681-E4E7-44EB-93D8-ED21BA9867C4}" srcOrd="11" destOrd="0" parTransId="{A67588A6-8F18-490E-9ABB-DBAF03CA03DF}" sibTransId="{AC14E64F-4FF7-469F-824B-1163BF32D6C9}"/>
    <dgm:cxn modelId="{A98B774D-5ADE-4079-8F84-22AA870C6FA8}" type="presOf" srcId="{E96D8ED5-1C46-4276-A53C-1D75FE79D805}" destId="{0D41D873-E6AF-4174-A616-CE662F6A0184}" srcOrd="0" destOrd="2" presId="urn:microsoft.com/office/officeart/2005/8/layout/hList1"/>
    <dgm:cxn modelId="{5AFC506F-ED37-4132-90AD-4F87A5D387B4}" srcId="{B7C97B80-C228-478D-A236-ED1E124F741B}" destId="{41ED1312-6E0D-4F56-AA0E-A7950ADAE3EF}" srcOrd="0" destOrd="0" parTransId="{B9B3DDFA-2473-4948-8E0A-911ADB2E976D}" sibTransId="{DD4EA98D-EC8D-4FEA-98D0-88527F1D7BFF}"/>
    <dgm:cxn modelId="{742A3353-7F4A-4C2D-9E66-869FC843B3D4}" srcId="{B7C97B80-C228-478D-A236-ED1E124F741B}" destId="{4C1FDCD5-F2C3-4FAD-986F-8494432EB810}" srcOrd="7" destOrd="0" parTransId="{D448906D-4BC6-4C7A-8EB1-D738C67EF37D}" sibTransId="{1FAD645A-7F98-4C37-9E8B-3026E4306ED2}"/>
    <dgm:cxn modelId="{EC163B54-01A9-40F2-B1ED-EA7161D854A7}" srcId="{B7C97B80-C228-478D-A236-ED1E124F741B}" destId="{1F6A2E7F-EAA1-4CF2-A521-B198D6B713F8}" srcOrd="10" destOrd="0" parTransId="{82C24D82-9A1B-475D-8045-4261A1710E24}" sibTransId="{B0D13033-53A8-4741-92E6-CF97CBCB082D}"/>
    <dgm:cxn modelId="{F11E1957-A53B-4640-9013-332E9B40B974}" type="presOf" srcId="{4C1FDCD5-F2C3-4FAD-986F-8494432EB810}" destId="{2A39617B-B4F5-48DF-806E-4A1986C5D08A}" srcOrd="0" destOrd="7" presId="urn:microsoft.com/office/officeart/2005/8/layout/hList1"/>
    <dgm:cxn modelId="{E61B4877-2139-449B-B5C7-F421AD073E29}" type="presOf" srcId="{53869681-E4E7-44EB-93D8-ED21BA9867C4}" destId="{2A39617B-B4F5-48DF-806E-4A1986C5D08A}" srcOrd="0" destOrd="11" presId="urn:microsoft.com/office/officeart/2005/8/layout/hList1"/>
    <dgm:cxn modelId="{EC8F627F-A5E6-42AD-B69F-D649485B4CA5}" type="presOf" srcId="{F9D7548B-1CFB-4A48-B412-4A82D6A71192}" destId="{0D41D873-E6AF-4174-A616-CE662F6A0184}" srcOrd="0" destOrd="1" presId="urn:microsoft.com/office/officeart/2005/8/layout/hList1"/>
    <dgm:cxn modelId="{CE81847F-05C7-4A7E-BB9E-34B1F77FF219}" srcId="{F0E6710C-6489-433D-B63B-395079324AF6}" destId="{B1AACE54-BE52-454E-ABF2-18A94840B087}" srcOrd="5" destOrd="0" parTransId="{40A46642-52F4-495A-99C9-899F6FD43FE5}" sibTransId="{835ED4DF-1D91-49B0-9C2C-38D3E366854D}"/>
    <dgm:cxn modelId="{60C22885-18C5-45AC-89D2-9758930095BC}" type="presOf" srcId="{509F2813-B48A-45BA-B376-1C29E67B5E71}" destId="{0D41D873-E6AF-4174-A616-CE662F6A0184}" srcOrd="0" destOrd="3" presId="urn:microsoft.com/office/officeart/2005/8/layout/hList1"/>
    <dgm:cxn modelId="{C01E0586-2B0A-4F10-B2D2-2D699CC8FBD9}" type="presOf" srcId="{E1839A46-03C1-4A38-8682-948D54B63B62}" destId="{2A39617B-B4F5-48DF-806E-4A1986C5D08A}" srcOrd="0" destOrd="2" presId="urn:microsoft.com/office/officeart/2005/8/layout/hList1"/>
    <dgm:cxn modelId="{6D8B9B87-F33D-43F3-83D2-51F6D4650F55}" type="presOf" srcId="{272E388F-96E4-4057-92F1-BE79606282ED}" destId="{AC5B946C-7607-4A31-8E65-65F8B59A16E6}" srcOrd="0" destOrd="0" presId="urn:microsoft.com/office/officeart/2005/8/layout/hList1"/>
    <dgm:cxn modelId="{04D3A688-9DE9-404D-988A-AD1F9C9566B4}" srcId="{B7C97B80-C228-478D-A236-ED1E124F741B}" destId="{719E736E-0DA9-41C7-86AD-DD19FBB2BB25}" srcOrd="5" destOrd="0" parTransId="{560CC417-31B9-4CC5-AEE7-C037429BC666}" sibTransId="{A8C5DDB6-1BAA-44F7-94AD-28433F998B0A}"/>
    <dgm:cxn modelId="{C543578B-DC65-4F5F-9E5E-FD719F7BFE8D}" srcId="{B7C97B80-C228-478D-A236-ED1E124F741B}" destId="{D922BF8E-4F2B-4B6F-A5CB-9B6B6ECC11E2}" srcOrd="9" destOrd="0" parTransId="{43AE4720-E587-4A7C-8CA5-6DC0AE2FB0A2}" sibTransId="{40FD40A4-3B6F-4C96-BC10-563D99479F34}"/>
    <dgm:cxn modelId="{B2653D97-F2B4-4521-ABE1-D7FBC1A28CD0}" type="presOf" srcId="{CE08CD76-0B83-47E7-AB70-CA811630828E}" destId="{2A39617B-B4F5-48DF-806E-4A1986C5D08A}" srcOrd="0" destOrd="4" presId="urn:microsoft.com/office/officeart/2005/8/layout/hList1"/>
    <dgm:cxn modelId="{5CCADF9A-1983-4AFB-A849-BEAF9CBE5C78}" type="presOf" srcId="{83EFF575-9256-416F-A9AB-1802281D00C6}" destId="{0D41D873-E6AF-4174-A616-CE662F6A0184}" srcOrd="0" destOrd="4" presId="urn:microsoft.com/office/officeart/2005/8/layout/hList1"/>
    <dgm:cxn modelId="{35E6209B-9336-45DE-AB0C-641A6BDF9ED8}" srcId="{272E388F-96E4-4057-92F1-BE79606282ED}" destId="{B7C97B80-C228-478D-A236-ED1E124F741B}" srcOrd="1" destOrd="0" parTransId="{7A146104-87AF-485F-BC8F-C430F8759854}" sibTransId="{C6C3A3A2-AF14-4EC9-946F-0BC201C74184}"/>
    <dgm:cxn modelId="{094CD39E-3410-46F7-BBCD-19954A90462E}" type="presOf" srcId="{66809548-EEC4-4D84-B02B-263BF8A240F2}" destId="{2A39617B-B4F5-48DF-806E-4A1986C5D08A}" srcOrd="0" destOrd="1" presId="urn:microsoft.com/office/officeart/2005/8/layout/hList1"/>
    <dgm:cxn modelId="{4E30FB9F-DAA9-4907-9D1D-E56BC5A24634}" type="presOf" srcId="{CB2A18B1-6972-4CD0-AA37-93E9A673ED38}" destId="{0D41D873-E6AF-4174-A616-CE662F6A0184}" srcOrd="0" destOrd="0" presId="urn:microsoft.com/office/officeart/2005/8/layout/hList1"/>
    <dgm:cxn modelId="{FCC11FA0-30F6-40AA-831B-96B489638A09}" type="presOf" srcId="{719E736E-0DA9-41C7-86AD-DD19FBB2BB25}" destId="{2A39617B-B4F5-48DF-806E-4A1986C5D08A}" srcOrd="0" destOrd="5" presId="urn:microsoft.com/office/officeart/2005/8/layout/hList1"/>
    <dgm:cxn modelId="{024D55AB-BB48-4201-846F-1CCEB18E0DF2}" srcId="{B7C97B80-C228-478D-A236-ED1E124F741B}" destId="{09A61DAB-01F3-49CD-B51D-E9F3CECC8762}" srcOrd="6" destOrd="0" parTransId="{DCA3746F-A6DD-45DA-BFAE-F6DEF7A8ACE2}" sibTransId="{64465E27-9A71-49A5-A51F-9D9F89165417}"/>
    <dgm:cxn modelId="{843439AC-CA16-4594-BEAE-FA555A3EF1D7}" srcId="{B7C97B80-C228-478D-A236-ED1E124F741B}" destId="{E1839A46-03C1-4A38-8682-948D54B63B62}" srcOrd="2" destOrd="0" parTransId="{A213C3A8-08B1-436E-9439-29C317CB255D}" sibTransId="{AAB64B13-68B3-4D53-84B6-FD616CDAE278}"/>
    <dgm:cxn modelId="{030F91AC-E031-4886-9D9C-6F8E998CDC6D}" srcId="{B7C97B80-C228-478D-A236-ED1E124F741B}" destId="{66809548-EEC4-4D84-B02B-263BF8A240F2}" srcOrd="1" destOrd="0" parTransId="{3735D2DF-F083-40C1-81E7-3640D4A828FC}" sibTransId="{61522C91-7337-4379-BFF9-1B75B16C2E87}"/>
    <dgm:cxn modelId="{CCBE95AD-C2F6-4E0D-A1A0-13EC08551CA9}" type="presOf" srcId="{B7C97B80-C228-478D-A236-ED1E124F741B}" destId="{330CD04A-C8D2-4A3A-B7B7-474CC9CD35C5}" srcOrd="0" destOrd="0" presId="urn:microsoft.com/office/officeart/2005/8/layout/hList1"/>
    <dgm:cxn modelId="{A21D36AE-25CF-46A8-B0B5-0646E46BC0AF}" type="presOf" srcId="{B1AACE54-BE52-454E-ABF2-18A94840B087}" destId="{0D41D873-E6AF-4174-A616-CE662F6A0184}" srcOrd="0" destOrd="5" presId="urn:microsoft.com/office/officeart/2005/8/layout/hList1"/>
    <dgm:cxn modelId="{BCFABEAF-780A-4A34-8B6C-4323FA0D5009}" srcId="{F0E6710C-6489-433D-B63B-395079324AF6}" destId="{83EFF575-9256-416F-A9AB-1802281D00C6}" srcOrd="4" destOrd="0" parTransId="{9542EFA7-7CD9-405C-849F-235C8503C8BC}" sibTransId="{CAD8B87D-59A2-4328-981C-316AF71A75D6}"/>
    <dgm:cxn modelId="{1848AAB1-108F-45F1-B47C-6825F1E35ED9}" type="presOf" srcId="{41ED1312-6E0D-4F56-AA0E-A7950ADAE3EF}" destId="{2A39617B-B4F5-48DF-806E-4A1986C5D08A}" srcOrd="0" destOrd="0" presId="urn:microsoft.com/office/officeart/2005/8/layout/hList1"/>
    <dgm:cxn modelId="{E013A9B8-4BC3-4C01-8410-FCE4BE406741}" type="presOf" srcId="{4EB0F1E6-2129-4574-8254-A56951AF5E0C}" destId="{2A39617B-B4F5-48DF-806E-4A1986C5D08A}" srcOrd="0" destOrd="8" presId="urn:microsoft.com/office/officeart/2005/8/layout/hList1"/>
    <dgm:cxn modelId="{888D22B9-0640-4CDC-A39E-1C05B9A5AF0A}" type="presOf" srcId="{8CBAAF34-C1AF-49D4-99AC-D5DECE5F5413}" destId="{2A39617B-B4F5-48DF-806E-4A1986C5D08A}" srcOrd="0" destOrd="12" presId="urn:microsoft.com/office/officeart/2005/8/layout/hList1"/>
    <dgm:cxn modelId="{6CBEEBC1-8C01-4A10-941D-EF225983089D}" srcId="{B7C97B80-C228-478D-A236-ED1E124F741B}" destId="{CE08CD76-0B83-47E7-AB70-CA811630828E}" srcOrd="4" destOrd="0" parTransId="{4DAC10E7-0BA6-4288-BD79-1BA3705A21ED}" sibTransId="{A5928888-8063-434B-9CAC-128524AA8222}"/>
    <dgm:cxn modelId="{2C7BC9CA-ED89-4F95-BCC8-46906DC8F09F}" srcId="{B7C97B80-C228-478D-A236-ED1E124F741B}" destId="{4EB0F1E6-2129-4574-8254-A56951AF5E0C}" srcOrd="8" destOrd="0" parTransId="{4FDB5B05-56A2-48BE-847E-76D1986EFF15}" sibTransId="{668E006E-3137-40E4-97CB-C22F0E5D27B1}"/>
    <dgm:cxn modelId="{55FE8BD2-CE0B-4758-A355-49E1BEF27893}" type="presOf" srcId="{D922BF8E-4F2B-4B6F-A5CB-9B6B6ECC11E2}" destId="{2A39617B-B4F5-48DF-806E-4A1986C5D08A}" srcOrd="0" destOrd="9" presId="urn:microsoft.com/office/officeart/2005/8/layout/hList1"/>
    <dgm:cxn modelId="{3C18E7E9-F088-4D60-BC55-42657F4B7197}" type="presOf" srcId="{1F6A2E7F-EAA1-4CF2-A521-B198D6B713F8}" destId="{2A39617B-B4F5-48DF-806E-4A1986C5D08A}" srcOrd="0" destOrd="10" presId="urn:microsoft.com/office/officeart/2005/8/layout/hList1"/>
    <dgm:cxn modelId="{262C9CF1-8C00-49BB-BCFD-299EBA7567EB}" type="presOf" srcId="{09A61DAB-01F3-49CD-B51D-E9F3CECC8762}" destId="{2A39617B-B4F5-48DF-806E-4A1986C5D08A}" srcOrd="0" destOrd="6" presId="urn:microsoft.com/office/officeart/2005/8/layout/hList1"/>
    <dgm:cxn modelId="{61C34CF4-C003-4DB1-8BD0-5CECB9BC9C7E}" srcId="{F0E6710C-6489-433D-B63B-395079324AF6}" destId="{509F2813-B48A-45BA-B376-1C29E67B5E71}" srcOrd="3" destOrd="0" parTransId="{3F263BF6-D694-4B0E-97E5-5D34CCAB86CC}" sibTransId="{AD55FCEC-C4E3-40F3-9BEA-D7D85B9D2527}"/>
    <dgm:cxn modelId="{C6B591E8-0FC9-4C37-98D0-9BF5BF85CD62}" type="presParOf" srcId="{AC5B946C-7607-4A31-8E65-65F8B59A16E6}" destId="{45CA5D56-D9E5-4534-94ED-7311824E5ED9}" srcOrd="0" destOrd="0" presId="urn:microsoft.com/office/officeart/2005/8/layout/hList1"/>
    <dgm:cxn modelId="{DC8EC140-A1B0-4C2D-B15A-9DAC76A85E1C}" type="presParOf" srcId="{45CA5D56-D9E5-4534-94ED-7311824E5ED9}" destId="{B36047CB-C334-4F9B-9D49-32943A281445}" srcOrd="0" destOrd="0" presId="urn:microsoft.com/office/officeart/2005/8/layout/hList1"/>
    <dgm:cxn modelId="{62C6E860-C537-4099-8D6D-9FE22475BCD3}" type="presParOf" srcId="{45CA5D56-D9E5-4534-94ED-7311824E5ED9}" destId="{0D41D873-E6AF-4174-A616-CE662F6A0184}" srcOrd="1" destOrd="0" presId="urn:microsoft.com/office/officeart/2005/8/layout/hList1"/>
    <dgm:cxn modelId="{13F9F827-92F9-40B1-B818-A3F41A4F9A83}" type="presParOf" srcId="{AC5B946C-7607-4A31-8E65-65F8B59A16E6}" destId="{44A076B2-9452-4F74-BFDA-4199EA92B8AC}" srcOrd="1" destOrd="0" presId="urn:microsoft.com/office/officeart/2005/8/layout/hList1"/>
    <dgm:cxn modelId="{01803EF1-84E4-4A54-AB6E-F7A5CE6B3E04}" type="presParOf" srcId="{AC5B946C-7607-4A31-8E65-65F8B59A16E6}" destId="{82B00B64-97ED-4C16-97AF-8FF50384C37B}" srcOrd="2" destOrd="0" presId="urn:microsoft.com/office/officeart/2005/8/layout/hList1"/>
    <dgm:cxn modelId="{521E624C-54C2-4352-A4DF-272BC39F7B9C}" type="presParOf" srcId="{82B00B64-97ED-4C16-97AF-8FF50384C37B}" destId="{330CD04A-C8D2-4A3A-B7B7-474CC9CD35C5}" srcOrd="0" destOrd="0" presId="urn:microsoft.com/office/officeart/2005/8/layout/hList1"/>
    <dgm:cxn modelId="{72FBE366-0D24-40CF-9E39-00504677CAE0}" type="presParOf" srcId="{82B00B64-97ED-4C16-97AF-8FF50384C37B}" destId="{2A39617B-B4F5-48DF-806E-4A1986C5D08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A860DA-CE9A-4D32-9FA6-8996D0214FC6}"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97109B18-52EC-4E4E-97A2-6A2097DACDBB}">
      <dgm:prSet/>
      <dgm:spPr>
        <a:solidFill>
          <a:schemeClr val="tx1"/>
        </a:solidFill>
      </dgm:spPr>
      <dgm:t>
        <a:bodyPr/>
        <a:lstStyle/>
        <a:p>
          <a:r>
            <a:rPr lang="en-US"/>
            <a:t>Refine Charter and KPI’s</a:t>
          </a:r>
        </a:p>
      </dgm:t>
    </dgm:pt>
    <dgm:pt modelId="{AAA91D7A-F975-4DA0-BE3C-98C140675A5A}" type="parTrans" cxnId="{B8F9726F-E94A-49D3-BAC5-AEAC0E5AC69D}">
      <dgm:prSet/>
      <dgm:spPr/>
      <dgm:t>
        <a:bodyPr/>
        <a:lstStyle/>
        <a:p>
          <a:endParaRPr lang="en-US"/>
        </a:p>
      </dgm:t>
    </dgm:pt>
    <dgm:pt modelId="{DDB40FE0-E1C4-4D22-A50E-7095B0E274FA}" type="sibTrans" cxnId="{B8F9726F-E94A-49D3-BAC5-AEAC0E5AC69D}">
      <dgm:prSet/>
      <dgm:spPr/>
      <dgm:t>
        <a:bodyPr/>
        <a:lstStyle/>
        <a:p>
          <a:endParaRPr lang="en-US"/>
        </a:p>
      </dgm:t>
    </dgm:pt>
    <dgm:pt modelId="{A1D18BDA-FB5A-43CE-9A72-528FB45C8911}">
      <dgm:prSet/>
      <dgm:spPr>
        <a:solidFill>
          <a:schemeClr val="tx1"/>
        </a:solidFill>
      </dgm:spPr>
      <dgm:t>
        <a:bodyPr/>
        <a:lstStyle/>
        <a:p>
          <a:r>
            <a:rPr lang="en-US"/>
            <a:t>Share visualization best practices</a:t>
          </a:r>
        </a:p>
      </dgm:t>
    </dgm:pt>
    <dgm:pt modelId="{8373406C-4AB5-4D24-8299-58CCACAD207F}" type="parTrans" cxnId="{D5A57B21-F0C4-4CB9-AA99-43F02269A547}">
      <dgm:prSet/>
      <dgm:spPr/>
      <dgm:t>
        <a:bodyPr/>
        <a:lstStyle/>
        <a:p>
          <a:endParaRPr lang="en-US"/>
        </a:p>
      </dgm:t>
    </dgm:pt>
    <dgm:pt modelId="{F108104A-E07C-4EEC-A6CF-D5C41BA372B6}" type="sibTrans" cxnId="{D5A57B21-F0C4-4CB9-AA99-43F02269A547}">
      <dgm:prSet/>
      <dgm:spPr/>
      <dgm:t>
        <a:bodyPr/>
        <a:lstStyle/>
        <a:p>
          <a:endParaRPr lang="en-US"/>
        </a:p>
      </dgm:t>
    </dgm:pt>
    <dgm:pt modelId="{4090657B-C925-4495-B849-82AD3810647F}">
      <dgm:prSet/>
      <dgm:spPr>
        <a:solidFill>
          <a:schemeClr val="tx1"/>
        </a:solidFill>
      </dgm:spPr>
      <dgm:t>
        <a:bodyPr/>
        <a:lstStyle/>
        <a:p>
          <a:r>
            <a:rPr lang="en-US"/>
            <a:t>Improve compliance with GDCDPA</a:t>
          </a:r>
        </a:p>
      </dgm:t>
    </dgm:pt>
    <dgm:pt modelId="{7F64AE5D-80DC-4588-B6B1-CF8DB73E89ED}" type="parTrans" cxnId="{B35AEF73-7A7E-42D3-97E9-7253CFBC34A3}">
      <dgm:prSet/>
      <dgm:spPr/>
      <dgm:t>
        <a:bodyPr/>
        <a:lstStyle/>
        <a:p>
          <a:endParaRPr lang="en-US"/>
        </a:p>
      </dgm:t>
    </dgm:pt>
    <dgm:pt modelId="{036D1A16-A57C-4CAE-B447-7783E0E27DA5}" type="sibTrans" cxnId="{B35AEF73-7A7E-42D3-97E9-7253CFBC34A3}">
      <dgm:prSet/>
      <dgm:spPr/>
      <dgm:t>
        <a:bodyPr/>
        <a:lstStyle/>
        <a:p>
          <a:endParaRPr lang="en-US"/>
        </a:p>
      </dgm:t>
    </dgm:pt>
    <dgm:pt modelId="{80897F4E-7175-4F4D-89F1-71995C1F9954}">
      <dgm:prSet/>
      <dgm:spPr>
        <a:solidFill>
          <a:schemeClr val="tx1"/>
        </a:solidFill>
      </dgm:spPr>
      <dgm:t>
        <a:bodyPr/>
        <a:lstStyle/>
        <a:p>
          <a:r>
            <a:rPr lang="en-US"/>
            <a:t>Facilitate data sharing</a:t>
          </a:r>
        </a:p>
      </dgm:t>
    </dgm:pt>
    <dgm:pt modelId="{A9C7A69A-1CC0-42DD-B64B-44F51528A2D9}" type="parTrans" cxnId="{3EF8976D-5E7B-4DA2-941F-69A79F6343B2}">
      <dgm:prSet/>
      <dgm:spPr/>
      <dgm:t>
        <a:bodyPr/>
        <a:lstStyle/>
        <a:p>
          <a:endParaRPr lang="en-US"/>
        </a:p>
      </dgm:t>
    </dgm:pt>
    <dgm:pt modelId="{8547393E-BD04-4433-97E2-339198BD8C56}" type="sibTrans" cxnId="{3EF8976D-5E7B-4DA2-941F-69A79F6343B2}">
      <dgm:prSet/>
      <dgm:spPr/>
      <dgm:t>
        <a:bodyPr/>
        <a:lstStyle/>
        <a:p>
          <a:endParaRPr lang="en-US"/>
        </a:p>
      </dgm:t>
    </dgm:pt>
    <dgm:pt modelId="{1E1774F3-E6C0-4CF4-A326-FF017792129F}" type="pres">
      <dgm:prSet presAssocID="{34A860DA-CE9A-4D32-9FA6-8996D0214FC6}" presName="matrix" presStyleCnt="0">
        <dgm:presLayoutVars>
          <dgm:chMax val="1"/>
          <dgm:dir/>
          <dgm:resizeHandles val="exact"/>
        </dgm:presLayoutVars>
      </dgm:prSet>
      <dgm:spPr/>
    </dgm:pt>
    <dgm:pt modelId="{306C1A29-2757-405C-AD99-6B7F0B2078AA}" type="pres">
      <dgm:prSet presAssocID="{34A860DA-CE9A-4D32-9FA6-8996D0214FC6}" presName="diamond" presStyleLbl="bgShp" presStyleIdx="0" presStyleCnt="1"/>
      <dgm:spPr/>
    </dgm:pt>
    <dgm:pt modelId="{915BC0F0-D3DD-43C2-8E49-44D73D1EF1C5}" type="pres">
      <dgm:prSet presAssocID="{34A860DA-CE9A-4D32-9FA6-8996D0214FC6}" presName="quad1" presStyleLbl="node1" presStyleIdx="0" presStyleCnt="4">
        <dgm:presLayoutVars>
          <dgm:chMax val="0"/>
          <dgm:chPref val="0"/>
          <dgm:bulletEnabled val="1"/>
        </dgm:presLayoutVars>
      </dgm:prSet>
      <dgm:spPr/>
    </dgm:pt>
    <dgm:pt modelId="{A7B020E9-8CC1-46D5-8F52-756D6A3C1F3F}" type="pres">
      <dgm:prSet presAssocID="{34A860DA-CE9A-4D32-9FA6-8996D0214FC6}" presName="quad2" presStyleLbl="node1" presStyleIdx="1" presStyleCnt="4">
        <dgm:presLayoutVars>
          <dgm:chMax val="0"/>
          <dgm:chPref val="0"/>
          <dgm:bulletEnabled val="1"/>
        </dgm:presLayoutVars>
      </dgm:prSet>
      <dgm:spPr/>
    </dgm:pt>
    <dgm:pt modelId="{E94082A1-12AB-41DB-B6C6-9049D96D3725}" type="pres">
      <dgm:prSet presAssocID="{34A860DA-CE9A-4D32-9FA6-8996D0214FC6}" presName="quad3" presStyleLbl="node1" presStyleIdx="2" presStyleCnt="4">
        <dgm:presLayoutVars>
          <dgm:chMax val="0"/>
          <dgm:chPref val="0"/>
          <dgm:bulletEnabled val="1"/>
        </dgm:presLayoutVars>
      </dgm:prSet>
      <dgm:spPr/>
    </dgm:pt>
    <dgm:pt modelId="{B755AD92-96A2-4D0D-8960-6B7D7ABE2FF8}" type="pres">
      <dgm:prSet presAssocID="{34A860DA-CE9A-4D32-9FA6-8996D0214FC6}" presName="quad4" presStyleLbl="node1" presStyleIdx="3" presStyleCnt="4">
        <dgm:presLayoutVars>
          <dgm:chMax val="0"/>
          <dgm:chPref val="0"/>
          <dgm:bulletEnabled val="1"/>
        </dgm:presLayoutVars>
      </dgm:prSet>
      <dgm:spPr/>
    </dgm:pt>
  </dgm:ptLst>
  <dgm:cxnLst>
    <dgm:cxn modelId="{D5A57B21-F0C4-4CB9-AA99-43F02269A547}" srcId="{34A860DA-CE9A-4D32-9FA6-8996D0214FC6}" destId="{A1D18BDA-FB5A-43CE-9A72-528FB45C8911}" srcOrd="1" destOrd="0" parTransId="{8373406C-4AB5-4D24-8299-58CCACAD207F}" sibTransId="{F108104A-E07C-4EEC-A6CF-D5C41BA372B6}"/>
    <dgm:cxn modelId="{1A90F62E-2877-4A47-825C-D90C9C53167C}" type="presOf" srcId="{97109B18-52EC-4E4E-97A2-6A2097DACDBB}" destId="{915BC0F0-D3DD-43C2-8E49-44D73D1EF1C5}" srcOrd="0" destOrd="0" presId="urn:microsoft.com/office/officeart/2005/8/layout/matrix3"/>
    <dgm:cxn modelId="{59B11965-1DF6-43D5-809C-F820C40C5C6A}" type="presOf" srcId="{4090657B-C925-4495-B849-82AD3810647F}" destId="{E94082A1-12AB-41DB-B6C6-9049D96D3725}" srcOrd="0" destOrd="0" presId="urn:microsoft.com/office/officeart/2005/8/layout/matrix3"/>
    <dgm:cxn modelId="{3EF8976D-5E7B-4DA2-941F-69A79F6343B2}" srcId="{34A860DA-CE9A-4D32-9FA6-8996D0214FC6}" destId="{80897F4E-7175-4F4D-89F1-71995C1F9954}" srcOrd="3" destOrd="0" parTransId="{A9C7A69A-1CC0-42DD-B64B-44F51528A2D9}" sibTransId="{8547393E-BD04-4433-97E2-339198BD8C56}"/>
    <dgm:cxn modelId="{B8F9726F-E94A-49D3-BAC5-AEAC0E5AC69D}" srcId="{34A860DA-CE9A-4D32-9FA6-8996D0214FC6}" destId="{97109B18-52EC-4E4E-97A2-6A2097DACDBB}" srcOrd="0" destOrd="0" parTransId="{AAA91D7A-F975-4DA0-BE3C-98C140675A5A}" sibTransId="{DDB40FE0-E1C4-4D22-A50E-7095B0E274FA}"/>
    <dgm:cxn modelId="{B35AEF73-7A7E-42D3-97E9-7253CFBC34A3}" srcId="{34A860DA-CE9A-4D32-9FA6-8996D0214FC6}" destId="{4090657B-C925-4495-B849-82AD3810647F}" srcOrd="2" destOrd="0" parTransId="{7F64AE5D-80DC-4588-B6B1-CF8DB73E89ED}" sibTransId="{036D1A16-A57C-4CAE-B447-7783E0E27DA5}"/>
    <dgm:cxn modelId="{BE586883-F7FA-43A0-B410-88A29DDFBD20}" type="presOf" srcId="{80897F4E-7175-4F4D-89F1-71995C1F9954}" destId="{B755AD92-96A2-4D0D-8960-6B7D7ABE2FF8}" srcOrd="0" destOrd="0" presId="urn:microsoft.com/office/officeart/2005/8/layout/matrix3"/>
    <dgm:cxn modelId="{2BA2C78E-A939-4077-A3B2-9E9B3180E5E6}" type="presOf" srcId="{A1D18BDA-FB5A-43CE-9A72-528FB45C8911}" destId="{A7B020E9-8CC1-46D5-8F52-756D6A3C1F3F}" srcOrd="0" destOrd="0" presId="urn:microsoft.com/office/officeart/2005/8/layout/matrix3"/>
    <dgm:cxn modelId="{29ED0EAC-09F8-4AF7-AAC2-F53ACD4351C8}" type="presOf" srcId="{34A860DA-CE9A-4D32-9FA6-8996D0214FC6}" destId="{1E1774F3-E6C0-4CF4-A326-FF017792129F}" srcOrd="0" destOrd="0" presId="urn:microsoft.com/office/officeart/2005/8/layout/matrix3"/>
    <dgm:cxn modelId="{A1539350-789F-4F94-B65A-014CDEC2B460}" type="presParOf" srcId="{1E1774F3-E6C0-4CF4-A326-FF017792129F}" destId="{306C1A29-2757-405C-AD99-6B7F0B2078AA}" srcOrd="0" destOrd="0" presId="urn:microsoft.com/office/officeart/2005/8/layout/matrix3"/>
    <dgm:cxn modelId="{A5531B40-4804-4484-8693-38ACE2151CCD}" type="presParOf" srcId="{1E1774F3-E6C0-4CF4-A326-FF017792129F}" destId="{915BC0F0-D3DD-43C2-8E49-44D73D1EF1C5}" srcOrd="1" destOrd="0" presId="urn:microsoft.com/office/officeart/2005/8/layout/matrix3"/>
    <dgm:cxn modelId="{8150AA1F-B371-478D-ADE1-272EB98F13EF}" type="presParOf" srcId="{1E1774F3-E6C0-4CF4-A326-FF017792129F}" destId="{A7B020E9-8CC1-46D5-8F52-756D6A3C1F3F}" srcOrd="2" destOrd="0" presId="urn:microsoft.com/office/officeart/2005/8/layout/matrix3"/>
    <dgm:cxn modelId="{C1774C23-2B9B-4076-BC8A-29F89E9A1F41}" type="presParOf" srcId="{1E1774F3-E6C0-4CF4-A326-FF017792129F}" destId="{E94082A1-12AB-41DB-B6C6-9049D96D3725}" srcOrd="3" destOrd="0" presId="urn:microsoft.com/office/officeart/2005/8/layout/matrix3"/>
    <dgm:cxn modelId="{E365126D-BA04-491F-98F9-195F292ED513}" type="presParOf" srcId="{1E1774F3-E6C0-4CF4-A326-FF017792129F}" destId="{B755AD92-96A2-4D0D-8960-6B7D7ABE2FF8}" srcOrd="4" destOrd="0" presId="urn:microsoft.com/office/officeart/2005/8/layout/matrix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DBD1F5-019D-425F-B2D1-A2738F304D29}" type="doc">
      <dgm:prSet loTypeId="urn:microsoft.com/office/officeart/2005/8/layout/hList1" loCatId="list" qsTypeId="urn:microsoft.com/office/officeart/2005/8/quickstyle/3d2" qsCatId="3D" csTypeId="urn:microsoft.com/office/officeart/2005/8/colors/accent6_2" csCatId="accent6" phldr="1"/>
      <dgm:spPr/>
      <dgm:t>
        <a:bodyPr/>
        <a:lstStyle/>
        <a:p>
          <a:endParaRPr lang="en-US"/>
        </a:p>
      </dgm:t>
    </dgm:pt>
    <dgm:pt modelId="{FC3A410A-0928-4555-818F-265AE929A1F6}">
      <dgm:prSet phldrT="[Text]"/>
      <dgm:spPr>
        <a:solidFill>
          <a:srgbClr val="075A83"/>
        </a:solidFill>
      </dgm:spPr>
      <dgm:t>
        <a:bodyPr/>
        <a:lstStyle/>
        <a:p>
          <a:r>
            <a:rPr lang="en-US">
              <a:latin typeface="Century Gothic"/>
            </a:rPr>
            <a:t>Recent</a:t>
          </a:r>
          <a:endParaRPr lang="en-US"/>
        </a:p>
      </dgm:t>
    </dgm:pt>
    <dgm:pt modelId="{3B0A67D8-D86B-4577-8B53-7C2CE3AB639D}" type="parTrans" cxnId="{39AC5DFC-B866-40BD-BF80-401BED644848}">
      <dgm:prSet/>
      <dgm:spPr/>
      <dgm:t>
        <a:bodyPr/>
        <a:lstStyle/>
        <a:p>
          <a:endParaRPr lang="en-US"/>
        </a:p>
      </dgm:t>
    </dgm:pt>
    <dgm:pt modelId="{8A9F1AA0-AA3C-4CD6-A631-5A7AA02C0E4D}" type="sibTrans" cxnId="{39AC5DFC-B866-40BD-BF80-401BED644848}">
      <dgm:prSet/>
      <dgm:spPr/>
      <dgm:t>
        <a:bodyPr/>
        <a:lstStyle/>
        <a:p>
          <a:endParaRPr lang="en-US"/>
        </a:p>
      </dgm:t>
    </dgm:pt>
    <dgm:pt modelId="{7529E33D-0274-477C-9517-CDFB0521F642}">
      <dgm:prSet phldr="0"/>
      <dgm:spPr/>
      <dgm:t>
        <a:bodyPr/>
        <a:lstStyle/>
        <a:p>
          <a:pPr rtl="0"/>
          <a:endParaRPr lang="en-US">
            <a:latin typeface="Corbel"/>
          </a:endParaRPr>
        </a:p>
      </dgm:t>
    </dgm:pt>
    <dgm:pt modelId="{01D83B02-F421-4FA5-9A3C-6DEEB54C74FE}" type="parTrans" cxnId="{0CD5E1AC-03E9-43C9-9524-5C24E9F25CE3}">
      <dgm:prSet/>
      <dgm:spPr/>
      <dgm:t>
        <a:bodyPr/>
        <a:lstStyle/>
        <a:p>
          <a:endParaRPr lang="en-US"/>
        </a:p>
      </dgm:t>
    </dgm:pt>
    <dgm:pt modelId="{B0C1787A-DDBA-4670-9431-E71E337720ED}" type="sibTrans" cxnId="{0CD5E1AC-03E9-43C9-9524-5C24E9F25CE3}">
      <dgm:prSet/>
      <dgm:spPr/>
      <dgm:t>
        <a:bodyPr/>
        <a:lstStyle/>
        <a:p>
          <a:endParaRPr lang="en-US"/>
        </a:p>
      </dgm:t>
    </dgm:pt>
    <dgm:pt modelId="{6F55F270-10E6-4D90-BF61-2CEA7F27FAF3}">
      <dgm:prSet phldr="0"/>
      <dgm:spPr/>
      <dgm:t>
        <a:bodyPr/>
        <a:lstStyle/>
        <a:p>
          <a:pPr rtl="0"/>
          <a:r>
            <a:rPr lang="en-US">
              <a:latin typeface="Calibri"/>
              <a:ea typeface="Calibri"/>
              <a:cs typeface="Calibri"/>
            </a:rPr>
            <a:t>Lunch and Learns: Visualizations Best Practices, Data for Executives, Data Risks and Issues</a:t>
          </a:r>
        </a:p>
      </dgm:t>
    </dgm:pt>
    <dgm:pt modelId="{1759E6E6-23C1-4BED-AECB-F9B8327E1A93}" type="parTrans" cxnId="{F362F67A-B9F7-4C51-AD51-D96CF1C5EC31}">
      <dgm:prSet/>
      <dgm:spPr/>
      <dgm:t>
        <a:bodyPr/>
        <a:lstStyle/>
        <a:p>
          <a:endParaRPr lang="en-US"/>
        </a:p>
      </dgm:t>
    </dgm:pt>
    <dgm:pt modelId="{471960B0-7259-4774-9F9A-A49B48D11E5A}" type="sibTrans" cxnId="{F362F67A-B9F7-4C51-AD51-D96CF1C5EC31}">
      <dgm:prSet/>
      <dgm:spPr/>
      <dgm:t>
        <a:bodyPr/>
        <a:lstStyle/>
        <a:p>
          <a:endParaRPr lang="en-US"/>
        </a:p>
      </dgm:t>
    </dgm:pt>
    <dgm:pt modelId="{2EBBEE24-C9D2-45DC-93D1-0D858A14F32C}">
      <dgm:prSet phldr="0"/>
      <dgm:spPr>
        <a:solidFill>
          <a:schemeClr val="tx1"/>
        </a:solidFill>
      </dgm:spPr>
      <dgm:t>
        <a:bodyPr/>
        <a:lstStyle/>
        <a:p>
          <a:pPr rtl="0"/>
          <a:r>
            <a:rPr lang="en-US">
              <a:latin typeface="Century Gothic"/>
            </a:rPr>
            <a:t>Upcoming</a:t>
          </a:r>
          <a:endParaRPr lang="en-US"/>
        </a:p>
      </dgm:t>
    </dgm:pt>
    <dgm:pt modelId="{F60634E9-CFD3-493F-9D20-821702633AE2}" type="parTrans" cxnId="{0D949C1E-8428-4744-9278-253EA80FB8CA}">
      <dgm:prSet/>
      <dgm:spPr/>
      <dgm:t>
        <a:bodyPr/>
        <a:lstStyle/>
        <a:p>
          <a:endParaRPr lang="en-US"/>
        </a:p>
      </dgm:t>
    </dgm:pt>
    <dgm:pt modelId="{B8942402-3729-47D2-A9B3-80990E02F28F}" type="sibTrans" cxnId="{0D949C1E-8428-4744-9278-253EA80FB8CA}">
      <dgm:prSet/>
      <dgm:spPr/>
      <dgm:t>
        <a:bodyPr/>
        <a:lstStyle/>
        <a:p>
          <a:endParaRPr lang="en-US"/>
        </a:p>
      </dgm:t>
    </dgm:pt>
    <dgm:pt modelId="{11891829-4FE4-4FB0-9E63-BD80795B5294}">
      <dgm:prSet phldr="0"/>
      <dgm:spPr/>
      <dgm:t>
        <a:bodyPr/>
        <a:lstStyle/>
        <a:p>
          <a:pPr rtl="0"/>
          <a:endParaRPr lang="en-US">
            <a:latin typeface="Calibri"/>
            <a:ea typeface="Calibri"/>
            <a:cs typeface="Calibri"/>
          </a:endParaRPr>
        </a:p>
      </dgm:t>
      <dgm:extLst>
        <a:ext uri="{E40237B7-FDA0-4F09-8148-C483321AD2D9}">
          <dgm14:cNvPr xmlns:dgm14="http://schemas.microsoft.com/office/drawing/2010/diagram" id="0" name="" descr="Recent:&#10;Lunch and Learns: Visualizations Best Practices, Data for Executives, Data Risks and Issues&#10;&#10;Upcoming: &#10;Lunch and Learns: Understanding the Virginia Data Collection and Dissemination Practices Act&#10;On the Square: Oct 29 “Demystifying Data with ODGA”&#10;&#10;"/>
        </a:ext>
      </dgm:extLst>
    </dgm:pt>
    <dgm:pt modelId="{779F3FB2-E135-44B7-9F4E-00BC86DE1983}" type="parTrans" cxnId="{EAB6888B-E2C9-4976-AEC5-D0A28C512285}">
      <dgm:prSet/>
      <dgm:spPr/>
      <dgm:t>
        <a:bodyPr/>
        <a:lstStyle/>
        <a:p>
          <a:endParaRPr lang="en-US"/>
        </a:p>
      </dgm:t>
    </dgm:pt>
    <dgm:pt modelId="{EA412A41-DABF-4CAA-9162-D6C6EE9BD337}" type="sibTrans" cxnId="{EAB6888B-E2C9-4976-AEC5-D0A28C512285}">
      <dgm:prSet/>
      <dgm:spPr/>
      <dgm:t>
        <a:bodyPr/>
        <a:lstStyle/>
        <a:p>
          <a:endParaRPr lang="en-US"/>
        </a:p>
      </dgm:t>
    </dgm:pt>
    <dgm:pt modelId="{B72FF53B-0D22-4D39-918A-E125E8980FD1}">
      <dgm:prSet phldr="0"/>
      <dgm:spPr/>
      <dgm:t>
        <a:bodyPr/>
        <a:lstStyle/>
        <a:p>
          <a:pPr rtl="0"/>
          <a:r>
            <a:rPr lang="en-US">
              <a:latin typeface="Aptos Display" panose="02110004020202020204"/>
            </a:rPr>
            <a:t>DMMA Moved to 2026!</a:t>
          </a:r>
          <a:endParaRPr lang="en-US"/>
        </a:p>
      </dgm:t>
    </dgm:pt>
    <dgm:pt modelId="{ACDD355E-9B25-4B06-98C8-99CCAB142E86}" type="parTrans" cxnId="{7BA3B4A6-9316-42FD-8BBA-D4BBDBC63194}">
      <dgm:prSet/>
      <dgm:spPr/>
      <dgm:t>
        <a:bodyPr/>
        <a:lstStyle/>
        <a:p>
          <a:endParaRPr lang="en-US"/>
        </a:p>
      </dgm:t>
    </dgm:pt>
    <dgm:pt modelId="{FDF54906-7452-4ADD-B3ED-CD9CACF5F7EE}" type="sibTrans" cxnId="{7BA3B4A6-9316-42FD-8BBA-D4BBDBC63194}">
      <dgm:prSet/>
      <dgm:spPr/>
      <dgm:t>
        <a:bodyPr/>
        <a:lstStyle/>
        <a:p>
          <a:endParaRPr lang="en-US"/>
        </a:p>
      </dgm:t>
    </dgm:pt>
    <dgm:pt modelId="{981D7BD4-DEDE-4859-AA18-9B0FAD664D2D}">
      <dgm:prSet/>
      <dgm:spPr/>
      <dgm:t>
        <a:bodyPr/>
        <a:lstStyle/>
        <a:p>
          <a:pPr rtl="0"/>
          <a:r>
            <a:rPr lang="en-US">
              <a:latin typeface="Calibri"/>
              <a:ea typeface="Calibri"/>
              <a:cs typeface="Calibri"/>
            </a:rPr>
            <a:t>Lunch and Learns: Understanding the Virginia Data Collection and Dissemination Practices Act</a:t>
          </a:r>
        </a:p>
      </dgm:t>
    </dgm:pt>
    <dgm:pt modelId="{84BCF082-B005-4224-8F6B-CB67BA1F3F5E}" type="parTrans" cxnId="{A3952E4F-EBD2-45B0-976D-A939731AFD84}">
      <dgm:prSet/>
      <dgm:spPr/>
      <dgm:t>
        <a:bodyPr/>
        <a:lstStyle/>
        <a:p>
          <a:endParaRPr lang="en-US"/>
        </a:p>
      </dgm:t>
    </dgm:pt>
    <dgm:pt modelId="{C9F769E6-62BF-4329-8B54-34AC5D3827F4}" type="sibTrans" cxnId="{A3952E4F-EBD2-45B0-976D-A939731AFD84}">
      <dgm:prSet/>
      <dgm:spPr/>
      <dgm:t>
        <a:bodyPr/>
        <a:lstStyle/>
        <a:p>
          <a:endParaRPr lang="en-US"/>
        </a:p>
      </dgm:t>
    </dgm:pt>
    <dgm:pt modelId="{F84C73B8-9E65-47B4-8F9A-6FA9EE080728}">
      <dgm:prSet/>
      <dgm:spPr/>
      <dgm:t>
        <a:bodyPr/>
        <a:lstStyle/>
        <a:p>
          <a:pPr rtl="0"/>
          <a:r>
            <a:rPr lang="en-US">
              <a:latin typeface="Calibri"/>
              <a:ea typeface="Calibri"/>
              <a:cs typeface="Calibri"/>
            </a:rPr>
            <a:t>On the Square: Oct 29 “Demystifying Data with ODGA”</a:t>
          </a:r>
        </a:p>
      </dgm:t>
    </dgm:pt>
    <dgm:pt modelId="{51C1E6BC-E48B-4342-9E97-EA14AFF8CEA3}" type="parTrans" cxnId="{2ACBCC7E-340C-49D5-9BE7-6D5EBDE53708}">
      <dgm:prSet/>
      <dgm:spPr/>
      <dgm:t>
        <a:bodyPr/>
        <a:lstStyle/>
        <a:p>
          <a:endParaRPr lang="en-US"/>
        </a:p>
      </dgm:t>
    </dgm:pt>
    <dgm:pt modelId="{0281F6C0-8105-4F0F-A363-B40704482C10}" type="sibTrans" cxnId="{2ACBCC7E-340C-49D5-9BE7-6D5EBDE53708}">
      <dgm:prSet/>
      <dgm:spPr/>
      <dgm:t>
        <a:bodyPr/>
        <a:lstStyle/>
        <a:p>
          <a:endParaRPr lang="en-US"/>
        </a:p>
      </dgm:t>
    </dgm:pt>
    <dgm:pt modelId="{24B92884-5146-4908-9BF9-EAA5A355CC22}">
      <dgm:prSet phldr="0"/>
      <dgm:spPr/>
      <dgm:t>
        <a:bodyPr/>
        <a:lstStyle/>
        <a:p>
          <a:endParaRPr lang="en-US">
            <a:latin typeface="Aptos Display" panose="02110004020202020204"/>
          </a:endParaRPr>
        </a:p>
      </dgm:t>
    </dgm:pt>
    <dgm:pt modelId="{C4FB839B-BD8E-4920-BB75-5E2DF04F7B0D}" type="parTrans" cxnId="{4F1EEDCF-44E8-4089-83E9-82F63A6BB1B8}">
      <dgm:prSet/>
      <dgm:spPr/>
    </dgm:pt>
    <dgm:pt modelId="{0446946F-1EB2-477E-86FD-459A0C80F9B0}" type="sibTrans" cxnId="{4F1EEDCF-44E8-4089-83E9-82F63A6BB1B8}">
      <dgm:prSet/>
      <dgm:spPr/>
    </dgm:pt>
    <dgm:pt modelId="{86277392-184D-4A4E-B82E-DA8E8B822021}" type="pres">
      <dgm:prSet presAssocID="{81DBD1F5-019D-425F-B2D1-A2738F304D29}" presName="Name0" presStyleCnt="0">
        <dgm:presLayoutVars>
          <dgm:dir/>
          <dgm:animLvl val="lvl"/>
          <dgm:resizeHandles val="exact"/>
        </dgm:presLayoutVars>
      </dgm:prSet>
      <dgm:spPr/>
    </dgm:pt>
    <dgm:pt modelId="{21714D65-2FAC-49BE-B120-E9DE0B29DC65}" type="pres">
      <dgm:prSet presAssocID="{FC3A410A-0928-4555-818F-265AE929A1F6}" presName="composite" presStyleCnt="0"/>
      <dgm:spPr/>
    </dgm:pt>
    <dgm:pt modelId="{D7526445-52D7-4F46-B9A6-FE28E63884BF}" type="pres">
      <dgm:prSet presAssocID="{FC3A410A-0928-4555-818F-265AE929A1F6}" presName="parTx" presStyleLbl="alignNode1" presStyleIdx="0" presStyleCnt="2">
        <dgm:presLayoutVars>
          <dgm:chMax val="0"/>
          <dgm:chPref val="0"/>
          <dgm:bulletEnabled val="1"/>
        </dgm:presLayoutVars>
      </dgm:prSet>
      <dgm:spPr/>
    </dgm:pt>
    <dgm:pt modelId="{A8C96845-89DB-4349-9183-4499F518979D}" type="pres">
      <dgm:prSet presAssocID="{FC3A410A-0928-4555-818F-265AE929A1F6}" presName="desTx" presStyleLbl="alignAccFollowNode1" presStyleIdx="0" presStyleCnt="2" custLinFactNeighborX="-632" custLinFactNeighborY="-3873">
        <dgm:presLayoutVars>
          <dgm:bulletEnabled val="1"/>
        </dgm:presLayoutVars>
      </dgm:prSet>
      <dgm:spPr/>
    </dgm:pt>
    <dgm:pt modelId="{883A9EE3-B027-48A7-80CD-F60CE55A7F56}" type="pres">
      <dgm:prSet presAssocID="{8A9F1AA0-AA3C-4CD6-A631-5A7AA02C0E4D}" presName="space" presStyleCnt="0"/>
      <dgm:spPr/>
    </dgm:pt>
    <dgm:pt modelId="{D38ED030-4360-4FE8-B35D-46E81BA261AB}" type="pres">
      <dgm:prSet presAssocID="{2EBBEE24-C9D2-45DC-93D1-0D858A14F32C}" presName="composite" presStyleCnt="0"/>
      <dgm:spPr/>
    </dgm:pt>
    <dgm:pt modelId="{DA817645-A32B-49D8-A788-B30BDAFDA3A9}" type="pres">
      <dgm:prSet presAssocID="{2EBBEE24-C9D2-45DC-93D1-0D858A14F32C}" presName="parTx" presStyleLbl="alignNode1" presStyleIdx="1" presStyleCnt="2">
        <dgm:presLayoutVars>
          <dgm:chMax val="0"/>
          <dgm:chPref val="0"/>
          <dgm:bulletEnabled val="1"/>
        </dgm:presLayoutVars>
      </dgm:prSet>
      <dgm:spPr/>
    </dgm:pt>
    <dgm:pt modelId="{26F7475D-93C5-439A-9428-1F14368F8EA0}" type="pres">
      <dgm:prSet presAssocID="{2EBBEE24-C9D2-45DC-93D1-0D858A14F32C}" presName="desTx" presStyleLbl="alignAccFollowNode1" presStyleIdx="1" presStyleCnt="2">
        <dgm:presLayoutVars>
          <dgm:bulletEnabled val="1"/>
        </dgm:presLayoutVars>
      </dgm:prSet>
      <dgm:spPr/>
    </dgm:pt>
  </dgm:ptLst>
  <dgm:cxnLst>
    <dgm:cxn modelId="{0D949C1E-8428-4744-9278-253EA80FB8CA}" srcId="{81DBD1F5-019D-425F-B2D1-A2738F304D29}" destId="{2EBBEE24-C9D2-45DC-93D1-0D858A14F32C}" srcOrd="1" destOrd="0" parTransId="{F60634E9-CFD3-493F-9D20-821702633AE2}" sibTransId="{B8942402-3729-47D2-A9B3-80990E02F28F}"/>
    <dgm:cxn modelId="{DEB28024-7D57-4A44-B57E-B3AFF1DC8AE3}" type="presOf" srcId="{981D7BD4-DEDE-4859-AA18-9B0FAD664D2D}" destId="{26F7475D-93C5-439A-9428-1F14368F8EA0}" srcOrd="0" destOrd="1" presId="urn:microsoft.com/office/officeart/2005/8/layout/hList1"/>
    <dgm:cxn modelId="{E3DDC02C-D674-44B4-AE13-80F084EC9E98}" type="presOf" srcId="{81DBD1F5-019D-425F-B2D1-A2738F304D29}" destId="{86277392-184D-4A4E-B82E-DA8E8B822021}" srcOrd="0" destOrd="0" presId="urn:microsoft.com/office/officeart/2005/8/layout/hList1"/>
    <dgm:cxn modelId="{B6EA2738-C752-4750-85C6-464E90948665}" type="presOf" srcId="{FC3A410A-0928-4555-818F-265AE929A1F6}" destId="{D7526445-52D7-4F46-B9A6-FE28E63884BF}" srcOrd="0" destOrd="0" presId="urn:microsoft.com/office/officeart/2005/8/layout/hList1"/>
    <dgm:cxn modelId="{6CCBC53C-20D2-462F-A4B1-3A67D5597326}" type="presOf" srcId="{B72FF53B-0D22-4D39-918A-E125E8980FD1}" destId="{26F7475D-93C5-439A-9428-1F14368F8EA0}" srcOrd="0" destOrd="3" presId="urn:microsoft.com/office/officeart/2005/8/layout/hList1"/>
    <dgm:cxn modelId="{A3952E4F-EBD2-45B0-976D-A939731AFD84}" srcId="{2EBBEE24-C9D2-45DC-93D1-0D858A14F32C}" destId="{981D7BD4-DEDE-4859-AA18-9B0FAD664D2D}" srcOrd="1" destOrd="0" parTransId="{84BCF082-B005-4224-8F6B-CB67BA1F3F5E}" sibTransId="{C9F769E6-62BF-4329-8B54-34AC5D3827F4}"/>
    <dgm:cxn modelId="{26E38570-BD56-45AD-BD7E-71AB61E3F32B}" type="presOf" srcId="{11891829-4FE4-4FB0-9E63-BD80795B5294}" destId="{26F7475D-93C5-439A-9428-1F14368F8EA0}" srcOrd="0" destOrd="0" presId="urn:microsoft.com/office/officeart/2005/8/layout/hList1"/>
    <dgm:cxn modelId="{E819B870-AAD4-44E3-9623-B6206E8ADC31}" type="presOf" srcId="{7529E33D-0274-477C-9517-CDFB0521F642}" destId="{A8C96845-89DB-4349-9183-4499F518979D}" srcOrd="0" destOrd="0" presId="urn:microsoft.com/office/officeart/2005/8/layout/hList1"/>
    <dgm:cxn modelId="{F362F67A-B9F7-4C51-AD51-D96CF1C5EC31}" srcId="{FC3A410A-0928-4555-818F-265AE929A1F6}" destId="{6F55F270-10E6-4D90-BF61-2CEA7F27FAF3}" srcOrd="1" destOrd="0" parTransId="{1759E6E6-23C1-4BED-AECB-F9B8327E1A93}" sibTransId="{471960B0-7259-4774-9F9A-A49B48D11E5A}"/>
    <dgm:cxn modelId="{2ACBCC7E-340C-49D5-9BE7-6D5EBDE53708}" srcId="{2EBBEE24-C9D2-45DC-93D1-0D858A14F32C}" destId="{F84C73B8-9E65-47B4-8F9A-6FA9EE080728}" srcOrd="2" destOrd="0" parTransId="{51C1E6BC-E48B-4342-9E97-EA14AFF8CEA3}" sibTransId="{0281F6C0-8105-4F0F-A363-B40704482C10}"/>
    <dgm:cxn modelId="{EAB6888B-E2C9-4976-AEC5-D0A28C512285}" srcId="{2EBBEE24-C9D2-45DC-93D1-0D858A14F32C}" destId="{11891829-4FE4-4FB0-9E63-BD80795B5294}" srcOrd="0" destOrd="0" parTransId="{779F3FB2-E135-44B7-9F4E-00BC86DE1983}" sibTransId="{EA412A41-DABF-4CAA-9162-D6C6EE9BD337}"/>
    <dgm:cxn modelId="{8C161497-9C41-4D94-B56F-1DF1381DFD64}" type="presOf" srcId="{2EBBEE24-C9D2-45DC-93D1-0D858A14F32C}" destId="{DA817645-A32B-49D8-A788-B30BDAFDA3A9}" srcOrd="0" destOrd="0" presId="urn:microsoft.com/office/officeart/2005/8/layout/hList1"/>
    <dgm:cxn modelId="{F6125CA2-FF87-4382-97F1-B14BD3FE5AE1}" type="presOf" srcId="{6F55F270-10E6-4D90-BF61-2CEA7F27FAF3}" destId="{A8C96845-89DB-4349-9183-4499F518979D}" srcOrd="0" destOrd="1" presId="urn:microsoft.com/office/officeart/2005/8/layout/hList1"/>
    <dgm:cxn modelId="{7BA3B4A6-9316-42FD-8BBA-D4BBDBC63194}" srcId="{2EBBEE24-C9D2-45DC-93D1-0D858A14F32C}" destId="{B72FF53B-0D22-4D39-918A-E125E8980FD1}" srcOrd="3" destOrd="0" parTransId="{ACDD355E-9B25-4B06-98C8-99CCAB142E86}" sibTransId="{FDF54906-7452-4ADD-B3ED-CD9CACF5F7EE}"/>
    <dgm:cxn modelId="{0CD5E1AC-03E9-43C9-9524-5C24E9F25CE3}" srcId="{FC3A410A-0928-4555-818F-265AE929A1F6}" destId="{7529E33D-0274-477C-9517-CDFB0521F642}" srcOrd="0" destOrd="0" parTransId="{01D83B02-F421-4FA5-9A3C-6DEEB54C74FE}" sibTransId="{B0C1787A-DDBA-4670-9431-E71E337720ED}"/>
    <dgm:cxn modelId="{37B4F2CB-0683-4AB3-9737-04BA0250F773}" type="presOf" srcId="{24B92884-5146-4908-9BF9-EAA5A355CC22}" destId="{26F7475D-93C5-439A-9428-1F14368F8EA0}" srcOrd="0" destOrd="4" presId="urn:microsoft.com/office/officeart/2005/8/layout/hList1"/>
    <dgm:cxn modelId="{4F1EEDCF-44E8-4089-83E9-82F63A6BB1B8}" srcId="{2EBBEE24-C9D2-45DC-93D1-0D858A14F32C}" destId="{24B92884-5146-4908-9BF9-EAA5A355CC22}" srcOrd="4" destOrd="0" parTransId="{C4FB839B-BD8E-4920-BB75-5E2DF04F7B0D}" sibTransId="{0446946F-1EB2-477E-86FD-459A0C80F9B0}"/>
    <dgm:cxn modelId="{176B35D9-CFB3-4711-B802-458CCBF79E81}" type="presOf" srcId="{F84C73B8-9E65-47B4-8F9A-6FA9EE080728}" destId="{26F7475D-93C5-439A-9428-1F14368F8EA0}" srcOrd="0" destOrd="2" presId="urn:microsoft.com/office/officeart/2005/8/layout/hList1"/>
    <dgm:cxn modelId="{39AC5DFC-B866-40BD-BF80-401BED644848}" srcId="{81DBD1F5-019D-425F-B2D1-A2738F304D29}" destId="{FC3A410A-0928-4555-818F-265AE929A1F6}" srcOrd="0" destOrd="0" parTransId="{3B0A67D8-D86B-4577-8B53-7C2CE3AB639D}" sibTransId="{8A9F1AA0-AA3C-4CD6-A631-5A7AA02C0E4D}"/>
    <dgm:cxn modelId="{BBE94310-A358-4A09-B3FB-2D0993E4C94A}" type="presParOf" srcId="{86277392-184D-4A4E-B82E-DA8E8B822021}" destId="{21714D65-2FAC-49BE-B120-E9DE0B29DC65}" srcOrd="0" destOrd="0" presId="urn:microsoft.com/office/officeart/2005/8/layout/hList1"/>
    <dgm:cxn modelId="{E0FDAC7F-D325-4214-8BB3-703AB59B076C}" type="presParOf" srcId="{21714D65-2FAC-49BE-B120-E9DE0B29DC65}" destId="{D7526445-52D7-4F46-B9A6-FE28E63884BF}" srcOrd="0" destOrd="0" presId="urn:microsoft.com/office/officeart/2005/8/layout/hList1"/>
    <dgm:cxn modelId="{C055D71A-70F4-4C6C-9697-D0817531CC75}" type="presParOf" srcId="{21714D65-2FAC-49BE-B120-E9DE0B29DC65}" destId="{A8C96845-89DB-4349-9183-4499F518979D}" srcOrd="1" destOrd="0" presId="urn:microsoft.com/office/officeart/2005/8/layout/hList1"/>
    <dgm:cxn modelId="{3CE118BD-4795-4010-85A3-F7F0F4B2C4F8}" type="presParOf" srcId="{86277392-184D-4A4E-B82E-DA8E8B822021}" destId="{883A9EE3-B027-48A7-80CD-F60CE55A7F56}" srcOrd="1" destOrd="0" presId="urn:microsoft.com/office/officeart/2005/8/layout/hList1"/>
    <dgm:cxn modelId="{BF959883-CB15-43DB-8E26-74C0D408856C}" type="presParOf" srcId="{86277392-184D-4A4E-B82E-DA8E8B822021}" destId="{D38ED030-4360-4FE8-B35D-46E81BA261AB}" srcOrd="2" destOrd="0" presId="urn:microsoft.com/office/officeart/2005/8/layout/hList1"/>
    <dgm:cxn modelId="{2ACD8CFE-1B0C-4FA4-ABE5-B05F1B1163C3}" type="presParOf" srcId="{D38ED030-4360-4FE8-B35D-46E81BA261AB}" destId="{DA817645-A32B-49D8-A788-B30BDAFDA3A9}" srcOrd="0" destOrd="0" presId="urn:microsoft.com/office/officeart/2005/8/layout/hList1"/>
    <dgm:cxn modelId="{C64E1DF4-AF60-4262-8368-A23608D46E57}" type="presParOf" srcId="{D38ED030-4360-4FE8-B35D-46E81BA261AB}" destId="{26F7475D-93C5-439A-9428-1F14368F8EA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C1A29-2757-405C-AD99-6B7F0B2078AA}">
      <dsp:nvSpPr>
        <dsp:cNvPr id="0" name=""/>
        <dsp:cNvSpPr/>
      </dsp:nvSpPr>
      <dsp:spPr>
        <a:xfrm>
          <a:off x="682185" y="0"/>
          <a:ext cx="5536141" cy="5536141"/>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BC0F0-D3DD-43C2-8E49-44D73D1EF1C5}">
      <dsp:nvSpPr>
        <dsp:cNvPr id="0" name=""/>
        <dsp:cNvSpPr/>
      </dsp:nvSpPr>
      <dsp:spPr>
        <a:xfrm>
          <a:off x="1208118" y="525933"/>
          <a:ext cx="2159094" cy="21590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Refine Charter and KPI’s</a:t>
          </a:r>
        </a:p>
      </dsp:txBody>
      <dsp:txXfrm>
        <a:off x="1313516" y="631331"/>
        <a:ext cx="1948298" cy="1948298"/>
      </dsp:txXfrm>
    </dsp:sp>
    <dsp:sp modelId="{A7B020E9-8CC1-46D5-8F52-756D6A3C1F3F}">
      <dsp:nvSpPr>
        <dsp:cNvPr id="0" name=""/>
        <dsp:cNvSpPr/>
      </dsp:nvSpPr>
      <dsp:spPr>
        <a:xfrm>
          <a:off x="3533298" y="525933"/>
          <a:ext cx="2159094" cy="21590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Share visualization best practices</a:t>
          </a:r>
        </a:p>
      </dsp:txBody>
      <dsp:txXfrm>
        <a:off x="3638696" y="631331"/>
        <a:ext cx="1948298" cy="1948298"/>
      </dsp:txXfrm>
    </dsp:sp>
    <dsp:sp modelId="{E94082A1-12AB-41DB-B6C6-9049D96D3725}">
      <dsp:nvSpPr>
        <dsp:cNvPr id="0" name=""/>
        <dsp:cNvSpPr/>
      </dsp:nvSpPr>
      <dsp:spPr>
        <a:xfrm>
          <a:off x="1208118" y="2851112"/>
          <a:ext cx="2159094" cy="21590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Improve compliance with GDCDPA</a:t>
          </a:r>
        </a:p>
      </dsp:txBody>
      <dsp:txXfrm>
        <a:off x="1313516" y="2956510"/>
        <a:ext cx="1948298" cy="1948298"/>
      </dsp:txXfrm>
    </dsp:sp>
    <dsp:sp modelId="{B755AD92-96A2-4D0D-8960-6B7D7ABE2FF8}">
      <dsp:nvSpPr>
        <dsp:cNvPr id="0" name=""/>
        <dsp:cNvSpPr/>
      </dsp:nvSpPr>
      <dsp:spPr>
        <a:xfrm>
          <a:off x="3533298" y="2851112"/>
          <a:ext cx="2159094" cy="21590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Facilitate data sharing</a:t>
          </a:r>
        </a:p>
      </dsp:txBody>
      <dsp:txXfrm>
        <a:off x="3638696" y="2956510"/>
        <a:ext cx="1948298" cy="1948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EB33F-C6C9-4951-A241-2B690A9DB241}">
      <dsp:nvSpPr>
        <dsp:cNvPr id="0" name=""/>
        <dsp:cNvSpPr/>
      </dsp:nvSpPr>
      <dsp:spPr>
        <a:xfrm rot="10800000">
          <a:off x="1288314" y="533"/>
          <a:ext cx="4248675" cy="8726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808"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a:t>State Agencies</a:t>
          </a:r>
        </a:p>
      </dsp:txBody>
      <dsp:txXfrm rot="10800000">
        <a:off x="1506473" y="533"/>
        <a:ext cx="4030516" cy="872636"/>
      </dsp:txXfrm>
    </dsp:sp>
    <dsp:sp modelId="{27E4A651-0F56-41EC-B1C6-FF43B1F794FB}">
      <dsp:nvSpPr>
        <dsp:cNvPr id="0" name=""/>
        <dsp:cNvSpPr/>
      </dsp:nvSpPr>
      <dsp:spPr>
        <a:xfrm>
          <a:off x="851996" y="533"/>
          <a:ext cx="872636" cy="8726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7CCA6A-D14B-411B-9C57-5E5A8A4DCF89}">
      <dsp:nvSpPr>
        <dsp:cNvPr id="0" name=""/>
        <dsp:cNvSpPr/>
      </dsp:nvSpPr>
      <dsp:spPr>
        <a:xfrm rot="10800000">
          <a:off x="1288314" y="1133657"/>
          <a:ext cx="4248675" cy="8726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808"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a:t>Local Government</a:t>
          </a:r>
        </a:p>
      </dsp:txBody>
      <dsp:txXfrm rot="10800000">
        <a:off x="1506473" y="1133657"/>
        <a:ext cx="4030516" cy="872636"/>
      </dsp:txXfrm>
    </dsp:sp>
    <dsp:sp modelId="{00C473BB-73FD-4EA9-9B7C-85AA3FC962DC}">
      <dsp:nvSpPr>
        <dsp:cNvPr id="0" name=""/>
        <dsp:cNvSpPr/>
      </dsp:nvSpPr>
      <dsp:spPr>
        <a:xfrm>
          <a:off x="851996" y="1133657"/>
          <a:ext cx="872636" cy="87263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5DBEA3-30F4-4D4A-9C26-A90E43396187}">
      <dsp:nvSpPr>
        <dsp:cNvPr id="0" name=""/>
        <dsp:cNvSpPr/>
      </dsp:nvSpPr>
      <dsp:spPr>
        <a:xfrm rot="10800000">
          <a:off x="1288314" y="2266782"/>
          <a:ext cx="4248675" cy="8726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808"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kern="1200"/>
            <a:t>Political subdivisions</a:t>
          </a:r>
        </a:p>
      </dsp:txBody>
      <dsp:txXfrm rot="10800000">
        <a:off x="1506473" y="2266782"/>
        <a:ext cx="4030516" cy="872636"/>
      </dsp:txXfrm>
    </dsp:sp>
    <dsp:sp modelId="{AF95F344-6458-4177-8F19-723C690E02AE}">
      <dsp:nvSpPr>
        <dsp:cNvPr id="0" name=""/>
        <dsp:cNvSpPr/>
      </dsp:nvSpPr>
      <dsp:spPr>
        <a:xfrm>
          <a:off x="851996" y="2266782"/>
          <a:ext cx="872636" cy="87263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ABF06-1EE7-46B6-A8C0-3B34694CF0FB}">
      <dsp:nvSpPr>
        <dsp:cNvPr id="0" name=""/>
        <dsp:cNvSpPr/>
      </dsp:nvSpPr>
      <dsp:spPr>
        <a:xfrm>
          <a:off x="945135" y="329719"/>
          <a:ext cx="3434429" cy="10732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6954" tIns="186690" rIns="186690" bIns="186690" numCol="1" spcCol="1270" anchor="ctr" anchorCtr="0">
          <a:noAutofit/>
        </a:bodyPr>
        <a:lstStyle/>
        <a:p>
          <a:pPr marL="0" lvl="0" indent="0" algn="l" defTabSz="2178050">
            <a:lnSpc>
              <a:spcPct val="90000"/>
            </a:lnSpc>
            <a:spcBef>
              <a:spcPct val="0"/>
            </a:spcBef>
            <a:spcAft>
              <a:spcPct val="35000"/>
            </a:spcAft>
            <a:buFont typeface="+mj-lt"/>
            <a:buNone/>
          </a:pPr>
          <a:r>
            <a:rPr lang="en-US" sz="4900" kern="1200"/>
            <a:t>DBHDS</a:t>
          </a:r>
        </a:p>
      </dsp:txBody>
      <dsp:txXfrm>
        <a:off x="945135" y="329719"/>
        <a:ext cx="3434429" cy="1073259"/>
      </dsp:txXfrm>
    </dsp:sp>
    <dsp:sp modelId="{7B1560C2-43FE-49E1-B9DE-0AAEC896AA53}">
      <dsp:nvSpPr>
        <dsp:cNvPr id="0" name=""/>
        <dsp:cNvSpPr/>
      </dsp:nvSpPr>
      <dsp:spPr>
        <a:xfrm>
          <a:off x="802034" y="174693"/>
          <a:ext cx="751281" cy="1126922"/>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0B2BC1-C5A8-49F8-9717-A8C7FB6CD8AC}">
      <dsp:nvSpPr>
        <dsp:cNvPr id="0" name=""/>
        <dsp:cNvSpPr/>
      </dsp:nvSpPr>
      <dsp:spPr>
        <a:xfrm>
          <a:off x="945135" y="1680833"/>
          <a:ext cx="3434429" cy="10732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6954" tIns="186690" rIns="186690" bIns="186690" numCol="1" spcCol="1270" anchor="ctr" anchorCtr="0">
          <a:noAutofit/>
        </a:bodyPr>
        <a:lstStyle/>
        <a:p>
          <a:pPr marL="0" lvl="0" indent="0" algn="l" defTabSz="2178050">
            <a:lnSpc>
              <a:spcPct val="90000"/>
            </a:lnSpc>
            <a:spcBef>
              <a:spcPct val="0"/>
            </a:spcBef>
            <a:spcAft>
              <a:spcPct val="35000"/>
            </a:spcAft>
            <a:buFont typeface="+mj-lt"/>
            <a:buNone/>
          </a:pPr>
          <a:r>
            <a:rPr lang="en-US" sz="4900" kern="1200"/>
            <a:t>VSP</a:t>
          </a:r>
        </a:p>
      </dsp:txBody>
      <dsp:txXfrm>
        <a:off x="945135" y="1680833"/>
        <a:ext cx="3434429" cy="1073259"/>
      </dsp:txXfrm>
    </dsp:sp>
    <dsp:sp modelId="{62AA016C-51EE-4085-86AD-CDD2E30716C5}">
      <dsp:nvSpPr>
        <dsp:cNvPr id="0" name=""/>
        <dsp:cNvSpPr/>
      </dsp:nvSpPr>
      <dsp:spPr>
        <a:xfrm>
          <a:off x="802034" y="1525807"/>
          <a:ext cx="751281" cy="1126922"/>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50B4C2-A017-4CF4-8A87-BA4AABEE7DC6}">
      <dsp:nvSpPr>
        <dsp:cNvPr id="0" name=""/>
        <dsp:cNvSpPr/>
      </dsp:nvSpPr>
      <dsp:spPr>
        <a:xfrm>
          <a:off x="945135" y="3031947"/>
          <a:ext cx="3434429" cy="10732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6954" tIns="186690" rIns="186690" bIns="186690" numCol="1" spcCol="1270" anchor="ctr" anchorCtr="0">
          <a:noAutofit/>
        </a:bodyPr>
        <a:lstStyle/>
        <a:p>
          <a:pPr marL="0" lvl="0" indent="0" algn="l" defTabSz="2178050">
            <a:lnSpc>
              <a:spcPct val="90000"/>
            </a:lnSpc>
            <a:spcBef>
              <a:spcPct val="0"/>
            </a:spcBef>
            <a:spcAft>
              <a:spcPct val="35000"/>
            </a:spcAft>
            <a:buFont typeface="+mj-lt"/>
            <a:buNone/>
          </a:pPr>
          <a:r>
            <a:rPr lang="en-US" sz="4900" kern="1200"/>
            <a:t>TAX</a:t>
          </a:r>
        </a:p>
      </dsp:txBody>
      <dsp:txXfrm>
        <a:off x="945135" y="3031947"/>
        <a:ext cx="3434429" cy="1073259"/>
      </dsp:txXfrm>
    </dsp:sp>
    <dsp:sp modelId="{09344495-7D7A-4C93-9871-CC5B989D242E}">
      <dsp:nvSpPr>
        <dsp:cNvPr id="0" name=""/>
        <dsp:cNvSpPr/>
      </dsp:nvSpPr>
      <dsp:spPr>
        <a:xfrm>
          <a:off x="802034" y="2876921"/>
          <a:ext cx="751281" cy="112692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1000" r="-4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ABF06-1EE7-46B6-A8C0-3B34694CF0FB}">
      <dsp:nvSpPr>
        <dsp:cNvPr id="0" name=""/>
        <dsp:cNvSpPr/>
      </dsp:nvSpPr>
      <dsp:spPr>
        <a:xfrm>
          <a:off x="904292" y="210423"/>
          <a:ext cx="3773995" cy="117937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829" tIns="205740" rIns="205740" bIns="205740" numCol="1" spcCol="1270" anchor="ctr" anchorCtr="0">
          <a:noAutofit/>
        </a:bodyPr>
        <a:lstStyle/>
        <a:p>
          <a:pPr marL="0" lvl="0" indent="0" algn="l" defTabSz="2400300">
            <a:lnSpc>
              <a:spcPct val="90000"/>
            </a:lnSpc>
            <a:spcBef>
              <a:spcPct val="0"/>
            </a:spcBef>
            <a:spcAft>
              <a:spcPct val="35000"/>
            </a:spcAft>
            <a:buFont typeface="+mj-lt"/>
            <a:buNone/>
          </a:pPr>
          <a:r>
            <a:rPr lang="en-US" sz="5400" kern="1200"/>
            <a:t>DOE</a:t>
          </a:r>
        </a:p>
      </dsp:txBody>
      <dsp:txXfrm>
        <a:off x="904292" y="210423"/>
        <a:ext cx="3773995" cy="1179373"/>
      </dsp:txXfrm>
    </dsp:sp>
    <dsp:sp modelId="{7B1560C2-43FE-49E1-B9DE-0AAEC896AA53}">
      <dsp:nvSpPr>
        <dsp:cNvPr id="0" name=""/>
        <dsp:cNvSpPr/>
      </dsp:nvSpPr>
      <dsp:spPr>
        <a:xfrm>
          <a:off x="747042" y="40069"/>
          <a:ext cx="825561" cy="1238342"/>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0B2BC1-C5A8-49F8-9717-A8C7FB6CD8AC}">
      <dsp:nvSpPr>
        <dsp:cNvPr id="0" name=""/>
        <dsp:cNvSpPr/>
      </dsp:nvSpPr>
      <dsp:spPr>
        <a:xfrm>
          <a:off x="904292" y="1695123"/>
          <a:ext cx="3773995" cy="117937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98829" tIns="205740" rIns="205740" bIns="205740" numCol="1" spcCol="1270" anchor="ctr" anchorCtr="0">
          <a:noAutofit/>
        </a:bodyPr>
        <a:lstStyle/>
        <a:p>
          <a:pPr marL="0" lvl="0" indent="0" algn="l" defTabSz="2400300">
            <a:lnSpc>
              <a:spcPct val="90000"/>
            </a:lnSpc>
            <a:spcBef>
              <a:spcPct val="0"/>
            </a:spcBef>
            <a:spcAft>
              <a:spcPct val="35000"/>
            </a:spcAft>
            <a:buFont typeface="+mj-lt"/>
            <a:buNone/>
          </a:pPr>
          <a:r>
            <a:rPr lang="en-US" sz="5400" kern="1200"/>
            <a:t>TRS</a:t>
          </a:r>
        </a:p>
      </dsp:txBody>
      <dsp:txXfrm>
        <a:off x="904292" y="1695123"/>
        <a:ext cx="3773995" cy="1179373"/>
      </dsp:txXfrm>
    </dsp:sp>
    <dsp:sp modelId="{62AA016C-51EE-4085-86AD-CDD2E30716C5}">
      <dsp:nvSpPr>
        <dsp:cNvPr id="0" name=""/>
        <dsp:cNvSpPr/>
      </dsp:nvSpPr>
      <dsp:spPr>
        <a:xfrm>
          <a:off x="747042" y="1524769"/>
          <a:ext cx="825561" cy="1238342"/>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E534A-0B54-44D6-9D39-0212CEC0550B}">
      <dsp:nvSpPr>
        <dsp:cNvPr id="0" name=""/>
        <dsp:cNvSpPr/>
      </dsp:nvSpPr>
      <dsp:spPr>
        <a:xfrm>
          <a:off x="3860800" y="1274"/>
          <a:ext cx="5791200" cy="101134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t>31,503 datasets</a:t>
          </a:r>
        </a:p>
        <a:p>
          <a:pPr marL="114300" lvl="1" indent="-114300" algn="l" defTabSz="666750">
            <a:lnSpc>
              <a:spcPct val="90000"/>
            </a:lnSpc>
            <a:spcBef>
              <a:spcPct val="0"/>
            </a:spcBef>
            <a:spcAft>
              <a:spcPct val="15000"/>
            </a:spcAft>
            <a:buChar char="•"/>
          </a:pPr>
          <a:r>
            <a:rPr lang="en-US" sz="1500" kern="1200"/>
            <a:t>47,600 visits in Sep</a:t>
          </a:r>
        </a:p>
        <a:p>
          <a:pPr marL="114300" lvl="1" indent="-114300" algn="l" defTabSz="666750">
            <a:lnSpc>
              <a:spcPct val="90000"/>
            </a:lnSpc>
            <a:spcBef>
              <a:spcPct val="0"/>
            </a:spcBef>
            <a:spcAft>
              <a:spcPct val="15000"/>
            </a:spcAft>
            <a:buChar char="•"/>
          </a:pPr>
          <a:r>
            <a:rPr lang="en-US" sz="1500" kern="1200"/>
            <a:t>85,602 page views</a:t>
          </a:r>
        </a:p>
      </dsp:txBody>
      <dsp:txXfrm>
        <a:off x="3860800" y="127692"/>
        <a:ext cx="5411946" cy="758509"/>
      </dsp:txXfrm>
    </dsp:sp>
    <dsp:sp modelId="{D7AFDE22-8D92-46B8-BA33-1EB6B53B38F9}">
      <dsp:nvSpPr>
        <dsp:cNvPr id="0" name=""/>
        <dsp:cNvSpPr/>
      </dsp:nvSpPr>
      <dsp:spPr>
        <a:xfrm>
          <a:off x="0" y="1274"/>
          <a:ext cx="3860800" cy="10113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Open Data Portal</a:t>
          </a:r>
        </a:p>
      </dsp:txBody>
      <dsp:txXfrm>
        <a:off x="49370" y="50644"/>
        <a:ext cx="3762060" cy="912605"/>
      </dsp:txXfrm>
    </dsp:sp>
    <dsp:sp modelId="{105E0A55-B6E7-4EB1-9615-56728D8B9FD5}">
      <dsp:nvSpPr>
        <dsp:cNvPr id="0" name=""/>
        <dsp:cNvSpPr/>
      </dsp:nvSpPr>
      <dsp:spPr>
        <a:xfrm>
          <a:off x="3860800" y="1113755"/>
          <a:ext cx="5791200" cy="101134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t>New Agencies – TAX, TRS, VSP</a:t>
          </a:r>
        </a:p>
        <a:p>
          <a:pPr marL="114300" lvl="1" indent="-114300" algn="l" defTabSz="666750">
            <a:lnSpc>
              <a:spcPct val="90000"/>
            </a:lnSpc>
            <a:spcBef>
              <a:spcPct val="0"/>
            </a:spcBef>
            <a:spcAft>
              <a:spcPct val="15000"/>
            </a:spcAft>
            <a:buChar char="•"/>
          </a:pPr>
          <a:r>
            <a:rPr lang="en-US" sz="1500" kern="1200"/>
            <a:t>512,796 assets</a:t>
          </a:r>
        </a:p>
        <a:p>
          <a:pPr marL="114300" lvl="1" indent="-114300" algn="l" defTabSz="666750">
            <a:lnSpc>
              <a:spcPct val="90000"/>
            </a:lnSpc>
            <a:spcBef>
              <a:spcPct val="0"/>
            </a:spcBef>
            <a:spcAft>
              <a:spcPct val="15000"/>
            </a:spcAft>
            <a:buChar char="•"/>
          </a:pPr>
          <a:r>
            <a:rPr lang="en-US" sz="1500" kern="1200"/>
            <a:t>14,614 glossary terms</a:t>
          </a:r>
        </a:p>
      </dsp:txBody>
      <dsp:txXfrm>
        <a:off x="3860800" y="1240173"/>
        <a:ext cx="5411946" cy="758509"/>
      </dsp:txXfrm>
    </dsp:sp>
    <dsp:sp modelId="{1F52D941-D7C4-4D98-9D95-CA9FC29229E2}">
      <dsp:nvSpPr>
        <dsp:cNvPr id="0" name=""/>
        <dsp:cNvSpPr/>
      </dsp:nvSpPr>
      <dsp:spPr>
        <a:xfrm>
          <a:off x="0" y="1113755"/>
          <a:ext cx="3860800" cy="10113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Structured Data Scanning</a:t>
          </a:r>
        </a:p>
      </dsp:txBody>
      <dsp:txXfrm>
        <a:off x="49370" y="1163125"/>
        <a:ext cx="3762060" cy="912605"/>
      </dsp:txXfrm>
    </dsp:sp>
    <dsp:sp modelId="{E83EFB86-9621-4367-AE04-C9DFB720F69E}">
      <dsp:nvSpPr>
        <dsp:cNvPr id="0" name=""/>
        <dsp:cNvSpPr/>
      </dsp:nvSpPr>
      <dsp:spPr>
        <a:xfrm>
          <a:off x="3860800" y="2226235"/>
          <a:ext cx="5791200" cy="101134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t>49.69M objects scanned</a:t>
          </a:r>
        </a:p>
        <a:p>
          <a:pPr marL="114300" lvl="1" indent="-114300" algn="l" defTabSz="666750">
            <a:lnSpc>
              <a:spcPct val="90000"/>
            </a:lnSpc>
            <a:spcBef>
              <a:spcPct val="0"/>
            </a:spcBef>
            <a:spcAft>
              <a:spcPct val="15000"/>
            </a:spcAft>
            <a:buChar char="•"/>
          </a:pPr>
          <a:r>
            <a:rPr lang="en-US" sz="1500" kern="1200"/>
            <a:t>Sources Scanned - file shares, OneDrive, </a:t>
          </a:r>
          <a:r>
            <a:rPr lang="en-US" sz="1500" kern="1200" err="1"/>
            <a:t>Sharepoint</a:t>
          </a:r>
          <a:r>
            <a:rPr lang="en-US" sz="1500" kern="1200"/>
            <a:t>, </a:t>
          </a:r>
          <a:r>
            <a:rPr lang="en-US" sz="1500" kern="1200" err="1"/>
            <a:t>Filenet</a:t>
          </a:r>
          <a:endParaRPr lang="en-US" sz="1500" kern="1200"/>
        </a:p>
        <a:p>
          <a:pPr marL="114300" lvl="1" indent="-114300" algn="l" defTabSz="666750">
            <a:lnSpc>
              <a:spcPct val="90000"/>
            </a:lnSpc>
            <a:spcBef>
              <a:spcPct val="0"/>
            </a:spcBef>
            <a:spcAft>
              <a:spcPct val="15000"/>
            </a:spcAft>
            <a:buChar char="•"/>
          </a:pPr>
          <a:r>
            <a:rPr lang="en-US" sz="1500" kern="1200"/>
            <a:t>14 executive agencies scanned</a:t>
          </a:r>
        </a:p>
      </dsp:txBody>
      <dsp:txXfrm>
        <a:off x="3860800" y="2352653"/>
        <a:ext cx="5411946" cy="758509"/>
      </dsp:txXfrm>
    </dsp:sp>
    <dsp:sp modelId="{7748E216-575D-41B2-A7F9-521F18565278}">
      <dsp:nvSpPr>
        <dsp:cNvPr id="0" name=""/>
        <dsp:cNvSpPr/>
      </dsp:nvSpPr>
      <dsp:spPr>
        <a:xfrm>
          <a:off x="0" y="2226235"/>
          <a:ext cx="3860800" cy="10113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Unstructured Data Scanning</a:t>
          </a:r>
        </a:p>
      </dsp:txBody>
      <dsp:txXfrm>
        <a:off x="49370" y="2275605"/>
        <a:ext cx="3762060" cy="912605"/>
      </dsp:txXfrm>
    </dsp:sp>
    <dsp:sp modelId="{B9BF3EBD-47E0-49AC-9CAE-A37113B45BE2}">
      <dsp:nvSpPr>
        <dsp:cNvPr id="0" name=""/>
        <dsp:cNvSpPr/>
      </dsp:nvSpPr>
      <dsp:spPr>
        <a:xfrm>
          <a:off x="3860800" y="3338716"/>
          <a:ext cx="5791200" cy="101134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a:t>Sec 540 published</a:t>
          </a:r>
        </a:p>
        <a:p>
          <a:pPr marL="114300" lvl="1" indent="-114300" algn="l" defTabSz="666750">
            <a:lnSpc>
              <a:spcPct val="90000"/>
            </a:lnSpc>
            <a:spcBef>
              <a:spcPct val="0"/>
            </a:spcBef>
            <a:spcAft>
              <a:spcPct val="15000"/>
            </a:spcAft>
            <a:buChar char="•"/>
          </a:pPr>
          <a:r>
            <a:rPr lang="en-US" sz="1500" kern="1200"/>
            <a:t>Data Classification Policy and Standard Available</a:t>
          </a:r>
        </a:p>
        <a:p>
          <a:pPr marL="114300" lvl="1" indent="-114300" algn="l" defTabSz="666750">
            <a:lnSpc>
              <a:spcPct val="90000"/>
            </a:lnSpc>
            <a:spcBef>
              <a:spcPct val="0"/>
            </a:spcBef>
            <a:spcAft>
              <a:spcPct val="15000"/>
            </a:spcAft>
            <a:buChar char="•"/>
          </a:pPr>
          <a:r>
            <a:rPr lang="en-US" sz="1500" kern="1200"/>
            <a:t>Data Classification Framework ETA Nov 1</a:t>
          </a:r>
        </a:p>
      </dsp:txBody>
      <dsp:txXfrm>
        <a:off x="3860800" y="3465134"/>
        <a:ext cx="5411946" cy="758509"/>
      </dsp:txXfrm>
    </dsp:sp>
    <dsp:sp modelId="{9A208ABA-600D-4A4B-AB68-D6F5DC92BED4}">
      <dsp:nvSpPr>
        <dsp:cNvPr id="0" name=""/>
        <dsp:cNvSpPr/>
      </dsp:nvSpPr>
      <dsp:spPr>
        <a:xfrm>
          <a:off x="0" y="3338716"/>
          <a:ext cx="3860800" cy="10113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Data Classification</a:t>
          </a:r>
        </a:p>
      </dsp:txBody>
      <dsp:txXfrm>
        <a:off x="49370" y="3388086"/>
        <a:ext cx="3762060" cy="9126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47CB-C334-4F9B-9D49-32943A281445}">
      <dsp:nvSpPr>
        <dsp:cNvPr id="0" name=""/>
        <dsp:cNvSpPr/>
      </dsp:nvSpPr>
      <dsp:spPr>
        <a:xfrm>
          <a:off x="34" y="111355"/>
          <a:ext cx="332778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New Videos </a:t>
          </a:r>
        </a:p>
      </dsp:txBody>
      <dsp:txXfrm>
        <a:off x="34" y="111355"/>
        <a:ext cx="3327782" cy="460800"/>
      </dsp:txXfrm>
    </dsp:sp>
    <dsp:sp modelId="{0D41D873-E6AF-4174-A616-CE662F6A0184}">
      <dsp:nvSpPr>
        <dsp:cNvPr id="0" name=""/>
        <dsp:cNvSpPr/>
      </dsp:nvSpPr>
      <dsp:spPr>
        <a:xfrm>
          <a:off x="34" y="572155"/>
          <a:ext cx="3327782" cy="407632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Per Capita</a:t>
          </a:r>
        </a:p>
        <a:p>
          <a:pPr marL="171450" lvl="1" indent="-171450" algn="l" defTabSz="711200">
            <a:lnSpc>
              <a:spcPct val="90000"/>
            </a:lnSpc>
            <a:spcBef>
              <a:spcPct val="0"/>
            </a:spcBef>
            <a:spcAft>
              <a:spcPct val="15000"/>
            </a:spcAft>
            <a:buChar char="•"/>
          </a:pPr>
          <a:r>
            <a:rPr lang="en-US" sz="1600" kern="1200"/>
            <a:t>How to Write an Executive Summary</a:t>
          </a:r>
        </a:p>
        <a:p>
          <a:pPr marL="171450" lvl="1" indent="-171450" algn="l" defTabSz="711200">
            <a:lnSpc>
              <a:spcPct val="90000"/>
            </a:lnSpc>
            <a:spcBef>
              <a:spcPct val="0"/>
            </a:spcBef>
            <a:spcAft>
              <a:spcPct val="15000"/>
            </a:spcAft>
            <a:buChar char="•"/>
          </a:pPr>
          <a:r>
            <a:rPr lang="en-US" sz="1600" kern="1200"/>
            <a:t>Data Storytelling</a:t>
          </a:r>
        </a:p>
        <a:p>
          <a:pPr marL="171450" lvl="1" indent="-171450" algn="l" defTabSz="711200">
            <a:lnSpc>
              <a:spcPct val="90000"/>
            </a:lnSpc>
            <a:spcBef>
              <a:spcPct val="0"/>
            </a:spcBef>
            <a:spcAft>
              <a:spcPct val="15000"/>
            </a:spcAft>
            <a:buChar char="•"/>
          </a:pPr>
          <a:r>
            <a:rPr lang="en-US" sz="1600" kern="1200"/>
            <a:t>Spotting Data Entry Errors</a:t>
          </a:r>
        </a:p>
        <a:p>
          <a:pPr marL="171450" lvl="1" indent="-171450" algn="l" defTabSz="711200">
            <a:lnSpc>
              <a:spcPct val="90000"/>
            </a:lnSpc>
            <a:spcBef>
              <a:spcPct val="0"/>
            </a:spcBef>
            <a:spcAft>
              <a:spcPct val="15000"/>
            </a:spcAft>
            <a:buChar char="•"/>
          </a:pPr>
          <a:r>
            <a:rPr lang="en-US" sz="1600" kern="1200"/>
            <a:t>Sampling Methods</a:t>
          </a:r>
        </a:p>
        <a:p>
          <a:pPr marL="171450" lvl="1" indent="-171450" algn="l" defTabSz="711200">
            <a:lnSpc>
              <a:spcPct val="90000"/>
            </a:lnSpc>
            <a:spcBef>
              <a:spcPct val="0"/>
            </a:spcBef>
            <a:spcAft>
              <a:spcPct val="15000"/>
            </a:spcAft>
            <a:buChar char="•"/>
          </a:pPr>
          <a:r>
            <a:rPr lang="en-US" sz="1600" kern="1200"/>
            <a:t>Bias in Data Collection</a:t>
          </a:r>
        </a:p>
      </dsp:txBody>
      <dsp:txXfrm>
        <a:off x="34" y="572155"/>
        <a:ext cx="3327782" cy="4076325"/>
      </dsp:txXfrm>
    </dsp:sp>
    <dsp:sp modelId="{330CD04A-C8D2-4A3A-B7B7-474CC9CD35C5}">
      <dsp:nvSpPr>
        <dsp:cNvPr id="0" name=""/>
        <dsp:cNvSpPr/>
      </dsp:nvSpPr>
      <dsp:spPr>
        <a:xfrm>
          <a:off x="3793707" y="111355"/>
          <a:ext cx="332778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Video Library</a:t>
          </a:r>
        </a:p>
      </dsp:txBody>
      <dsp:txXfrm>
        <a:off x="3793707" y="111355"/>
        <a:ext cx="3327782" cy="460800"/>
      </dsp:txXfrm>
    </dsp:sp>
    <dsp:sp modelId="{2A39617B-B4F5-48DF-806E-4A1986C5D08A}">
      <dsp:nvSpPr>
        <dsp:cNvPr id="0" name=""/>
        <dsp:cNvSpPr/>
      </dsp:nvSpPr>
      <dsp:spPr>
        <a:xfrm>
          <a:off x="3793707" y="572155"/>
          <a:ext cx="3327782" cy="407632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t>Data Literacy Foundations</a:t>
          </a:r>
        </a:p>
        <a:p>
          <a:pPr marL="171450" lvl="1" indent="-171450" algn="l" defTabSz="711200">
            <a:lnSpc>
              <a:spcPct val="90000"/>
            </a:lnSpc>
            <a:spcBef>
              <a:spcPct val="0"/>
            </a:spcBef>
            <a:spcAft>
              <a:spcPct val="15000"/>
            </a:spcAft>
            <a:buChar char="•"/>
          </a:pPr>
          <a:r>
            <a:rPr lang="en-US" sz="1600" kern="1200"/>
            <a:t>Master the Language of Data Visualizations</a:t>
          </a:r>
        </a:p>
        <a:p>
          <a:pPr marL="171450" lvl="1" indent="-171450" algn="l" defTabSz="711200">
            <a:lnSpc>
              <a:spcPct val="90000"/>
            </a:lnSpc>
            <a:spcBef>
              <a:spcPct val="0"/>
            </a:spcBef>
            <a:spcAft>
              <a:spcPct val="15000"/>
            </a:spcAft>
            <a:buChar char="•"/>
          </a:pPr>
          <a:r>
            <a:rPr lang="en-US" sz="1600" kern="1200"/>
            <a:t>Misleading Charts</a:t>
          </a:r>
        </a:p>
        <a:p>
          <a:pPr marL="171450" lvl="1" indent="-171450" algn="l" defTabSz="711200">
            <a:lnSpc>
              <a:spcPct val="90000"/>
            </a:lnSpc>
            <a:spcBef>
              <a:spcPct val="0"/>
            </a:spcBef>
            <a:spcAft>
              <a:spcPct val="15000"/>
            </a:spcAft>
            <a:buChar char="•"/>
          </a:pPr>
          <a:r>
            <a:rPr lang="en-US" sz="1600" b="1" kern="1200"/>
            <a:t>Credibility</a:t>
          </a:r>
        </a:p>
        <a:p>
          <a:pPr marL="171450" lvl="1" indent="-171450" algn="l" defTabSz="711200">
            <a:lnSpc>
              <a:spcPct val="90000"/>
            </a:lnSpc>
            <a:spcBef>
              <a:spcPct val="0"/>
            </a:spcBef>
            <a:spcAft>
              <a:spcPct val="15000"/>
            </a:spcAft>
            <a:buChar char="•"/>
          </a:pPr>
          <a:r>
            <a:rPr lang="en-US" sz="1600" kern="1200"/>
            <a:t>Quantitative vs Qualitative</a:t>
          </a:r>
        </a:p>
        <a:p>
          <a:pPr marL="171450" lvl="1" indent="-171450" algn="l" defTabSz="711200">
            <a:lnSpc>
              <a:spcPct val="90000"/>
            </a:lnSpc>
            <a:spcBef>
              <a:spcPct val="0"/>
            </a:spcBef>
            <a:spcAft>
              <a:spcPct val="15000"/>
            </a:spcAft>
            <a:buChar char="•"/>
          </a:pPr>
          <a:r>
            <a:rPr lang="en-US" sz="1600" kern="1200"/>
            <a:t>Structured and Unstructured Data</a:t>
          </a:r>
        </a:p>
        <a:p>
          <a:pPr marL="171450" lvl="1" indent="-171450" algn="l" defTabSz="711200">
            <a:lnSpc>
              <a:spcPct val="90000"/>
            </a:lnSpc>
            <a:spcBef>
              <a:spcPct val="0"/>
            </a:spcBef>
            <a:spcAft>
              <a:spcPct val="15000"/>
            </a:spcAft>
            <a:buChar char="•"/>
          </a:pPr>
          <a:r>
            <a:rPr lang="en-US" sz="1600" kern="1200"/>
            <a:t>Mean, Median, Mode</a:t>
          </a:r>
        </a:p>
        <a:p>
          <a:pPr marL="171450" lvl="1" indent="-171450" algn="l" defTabSz="711200">
            <a:lnSpc>
              <a:spcPct val="90000"/>
            </a:lnSpc>
            <a:spcBef>
              <a:spcPct val="0"/>
            </a:spcBef>
            <a:spcAft>
              <a:spcPct val="15000"/>
            </a:spcAft>
            <a:buChar char="•"/>
          </a:pPr>
          <a:r>
            <a:rPr lang="en-US" sz="1600" b="1" kern="1200"/>
            <a:t>Misleading Statistics</a:t>
          </a:r>
        </a:p>
        <a:p>
          <a:pPr marL="171450" lvl="1" indent="-171450" algn="l" defTabSz="711200">
            <a:lnSpc>
              <a:spcPct val="90000"/>
            </a:lnSpc>
            <a:spcBef>
              <a:spcPct val="0"/>
            </a:spcBef>
            <a:spcAft>
              <a:spcPct val="15000"/>
            </a:spcAft>
            <a:buChar char="•"/>
          </a:pPr>
          <a:r>
            <a:rPr lang="en-US" sz="1600" kern="1200"/>
            <a:t>Polls and Margin of Error</a:t>
          </a:r>
        </a:p>
        <a:p>
          <a:pPr marL="171450" lvl="1" indent="-171450" algn="l" defTabSz="711200">
            <a:lnSpc>
              <a:spcPct val="90000"/>
            </a:lnSpc>
            <a:spcBef>
              <a:spcPct val="0"/>
            </a:spcBef>
            <a:spcAft>
              <a:spcPct val="15000"/>
            </a:spcAft>
            <a:buChar char="•"/>
          </a:pPr>
          <a:r>
            <a:rPr lang="en-US" sz="1600" kern="1200"/>
            <a:t>Correlation vs Causation</a:t>
          </a:r>
        </a:p>
        <a:p>
          <a:pPr marL="171450" lvl="1" indent="-171450" algn="l" defTabSz="711200">
            <a:lnSpc>
              <a:spcPct val="90000"/>
            </a:lnSpc>
            <a:spcBef>
              <a:spcPct val="0"/>
            </a:spcBef>
            <a:spcAft>
              <a:spcPct val="15000"/>
            </a:spcAft>
            <a:buChar char="•"/>
          </a:pPr>
          <a:r>
            <a:rPr lang="en-US" sz="1600" b="1" kern="1200"/>
            <a:t>Probability and Risk</a:t>
          </a:r>
        </a:p>
        <a:p>
          <a:pPr marL="171450" lvl="1" indent="-171450" algn="l" defTabSz="711200">
            <a:lnSpc>
              <a:spcPct val="90000"/>
            </a:lnSpc>
            <a:spcBef>
              <a:spcPct val="0"/>
            </a:spcBef>
            <a:spcAft>
              <a:spcPct val="15000"/>
            </a:spcAft>
            <a:buChar char="•"/>
          </a:pPr>
          <a:r>
            <a:rPr lang="en-US" sz="1600" kern="1200"/>
            <a:t>Boolean Logic</a:t>
          </a:r>
        </a:p>
        <a:p>
          <a:pPr marL="171450" lvl="1" indent="-171450" algn="l" defTabSz="711200">
            <a:lnSpc>
              <a:spcPct val="90000"/>
            </a:lnSpc>
            <a:spcBef>
              <a:spcPct val="0"/>
            </a:spcBef>
            <a:spcAft>
              <a:spcPct val="15000"/>
            </a:spcAft>
            <a:buChar char="•"/>
          </a:pPr>
          <a:r>
            <a:rPr lang="en-US" sz="1600" kern="1200"/>
            <a:t>You are the Product</a:t>
          </a:r>
        </a:p>
      </dsp:txBody>
      <dsp:txXfrm>
        <a:off x="3793707" y="572155"/>
        <a:ext cx="3327782" cy="40763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C1A29-2757-405C-AD99-6B7F0B2078AA}">
      <dsp:nvSpPr>
        <dsp:cNvPr id="0" name=""/>
        <dsp:cNvSpPr/>
      </dsp:nvSpPr>
      <dsp:spPr>
        <a:xfrm>
          <a:off x="682185" y="0"/>
          <a:ext cx="5536141" cy="5536141"/>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BC0F0-D3DD-43C2-8E49-44D73D1EF1C5}">
      <dsp:nvSpPr>
        <dsp:cNvPr id="0" name=""/>
        <dsp:cNvSpPr/>
      </dsp:nvSpPr>
      <dsp:spPr>
        <a:xfrm>
          <a:off x="1208118" y="525933"/>
          <a:ext cx="2159094" cy="2159094"/>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Refine Charter and KPI’s</a:t>
          </a:r>
        </a:p>
      </dsp:txBody>
      <dsp:txXfrm>
        <a:off x="1313516" y="631331"/>
        <a:ext cx="1948298" cy="1948298"/>
      </dsp:txXfrm>
    </dsp:sp>
    <dsp:sp modelId="{A7B020E9-8CC1-46D5-8F52-756D6A3C1F3F}">
      <dsp:nvSpPr>
        <dsp:cNvPr id="0" name=""/>
        <dsp:cNvSpPr/>
      </dsp:nvSpPr>
      <dsp:spPr>
        <a:xfrm>
          <a:off x="3533298" y="525933"/>
          <a:ext cx="2159094" cy="2159094"/>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Share visualization best practices</a:t>
          </a:r>
        </a:p>
      </dsp:txBody>
      <dsp:txXfrm>
        <a:off x="3638696" y="631331"/>
        <a:ext cx="1948298" cy="1948298"/>
      </dsp:txXfrm>
    </dsp:sp>
    <dsp:sp modelId="{E94082A1-12AB-41DB-B6C6-9049D96D3725}">
      <dsp:nvSpPr>
        <dsp:cNvPr id="0" name=""/>
        <dsp:cNvSpPr/>
      </dsp:nvSpPr>
      <dsp:spPr>
        <a:xfrm>
          <a:off x="1208118" y="2851112"/>
          <a:ext cx="2159094" cy="2159094"/>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Improve compliance with GDCDPA</a:t>
          </a:r>
        </a:p>
      </dsp:txBody>
      <dsp:txXfrm>
        <a:off x="1313516" y="2956510"/>
        <a:ext cx="1948298" cy="1948298"/>
      </dsp:txXfrm>
    </dsp:sp>
    <dsp:sp modelId="{B755AD92-96A2-4D0D-8960-6B7D7ABE2FF8}">
      <dsp:nvSpPr>
        <dsp:cNvPr id="0" name=""/>
        <dsp:cNvSpPr/>
      </dsp:nvSpPr>
      <dsp:spPr>
        <a:xfrm>
          <a:off x="3533298" y="2851112"/>
          <a:ext cx="2159094" cy="2159094"/>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Facilitate data sharing</a:t>
          </a:r>
        </a:p>
      </dsp:txBody>
      <dsp:txXfrm>
        <a:off x="3638696" y="2956510"/>
        <a:ext cx="1948298" cy="19482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26445-52D7-4F46-B9A6-FE28E63884BF}">
      <dsp:nvSpPr>
        <dsp:cNvPr id="0" name=""/>
        <dsp:cNvSpPr/>
      </dsp:nvSpPr>
      <dsp:spPr>
        <a:xfrm>
          <a:off x="51" y="191729"/>
          <a:ext cx="4926394" cy="720000"/>
        </a:xfrm>
        <a:prstGeom prst="rect">
          <a:avLst/>
        </a:prstGeom>
        <a:solidFill>
          <a:srgbClr val="075A83"/>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latin typeface="Century Gothic"/>
            </a:rPr>
            <a:t>Recent</a:t>
          </a:r>
          <a:endParaRPr lang="en-US" sz="2500" kern="1200"/>
        </a:p>
      </dsp:txBody>
      <dsp:txXfrm>
        <a:off x="51" y="191729"/>
        <a:ext cx="4926394" cy="720000"/>
      </dsp:txXfrm>
    </dsp:sp>
    <dsp:sp modelId="{A8C96845-89DB-4349-9183-4499F518979D}">
      <dsp:nvSpPr>
        <dsp:cNvPr id="0" name=""/>
        <dsp:cNvSpPr/>
      </dsp:nvSpPr>
      <dsp:spPr>
        <a:xfrm>
          <a:off x="0" y="779667"/>
          <a:ext cx="4926394" cy="3409804"/>
        </a:xfrm>
        <a:prstGeom prst="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endParaRPr lang="en-US" sz="2500" kern="1200">
            <a:latin typeface="Corbel"/>
          </a:endParaRPr>
        </a:p>
        <a:p>
          <a:pPr marL="228600" lvl="1" indent="-228600" algn="l" defTabSz="1111250" rtl="0">
            <a:lnSpc>
              <a:spcPct val="90000"/>
            </a:lnSpc>
            <a:spcBef>
              <a:spcPct val="0"/>
            </a:spcBef>
            <a:spcAft>
              <a:spcPct val="15000"/>
            </a:spcAft>
            <a:buChar char="•"/>
          </a:pPr>
          <a:r>
            <a:rPr lang="en-US" sz="2500" kern="1200">
              <a:latin typeface="Calibri"/>
              <a:ea typeface="Calibri"/>
              <a:cs typeface="Calibri"/>
            </a:rPr>
            <a:t>Lunch and Learns: Visualizations Best Practices, Data for Executives, Data Risks and Issues</a:t>
          </a:r>
        </a:p>
      </dsp:txBody>
      <dsp:txXfrm>
        <a:off x="0" y="779667"/>
        <a:ext cx="4926394" cy="3409804"/>
      </dsp:txXfrm>
    </dsp:sp>
    <dsp:sp modelId="{DA817645-A32B-49D8-A788-B30BDAFDA3A9}">
      <dsp:nvSpPr>
        <dsp:cNvPr id="0" name=""/>
        <dsp:cNvSpPr/>
      </dsp:nvSpPr>
      <dsp:spPr>
        <a:xfrm>
          <a:off x="5616141" y="191729"/>
          <a:ext cx="4926394" cy="720000"/>
        </a:xfrm>
        <a:prstGeom prst="rect">
          <a:avLst/>
        </a:prstGeom>
        <a:solidFill>
          <a:schemeClr val="tx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Century Gothic"/>
            </a:rPr>
            <a:t>Upcoming</a:t>
          </a:r>
          <a:endParaRPr lang="en-US" sz="2500" kern="1200"/>
        </a:p>
      </dsp:txBody>
      <dsp:txXfrm>
        <a:off x="5616141" y="191729"/>
        <a:ext cx="4926394" cy="720000"/>
      </dsp:txXfrm>
    </dsp:sp>
    <dsp:sp modelId="{26F7475D-93C5-439A-9428-1F14368F8EA0}">
      <dsp:nvSpPr>
        <dsp:cNvPr id="0" name=""/>
        <dsp:cNvSpPr/>
      </dsp:nvSpPr>
      <dsp:spPr>
        <a:xfrm>
          <a:off x="5616141" y="911729"/>
          <a:ext cx="4926394" cy="3409804"/>
        </a:xfrm>
        <a:prstGeom prst="rect">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endParaRPr lang="en-US" sz="2500" kern="1200">
            <a:latin typeface="Calibri"/>
            <a:ea typeface="Calibri"/>
            <a:cs typeface="Calibri"/>
          </a:endParaRPr>
        </a:p>
        <a:p>
          <a:pPr marL="228600" lvl="1" indent="-228600" algn="l" defTabSz="1111250" rtl="0">
            <a:lnSpc>
              <a:spcPct val="90000"/>
            </a:lnSpc>
            <a:spcBef>
              <a:spcPct val="0"/>
            </a:spcBef>
            <a:spcAft>
              <a:spcPct val="15000"/>
            </a:spcAft>
            <a:buChar char="•"/>
          </a:pPr>
          <a:r>
            <a:rPr lang="en-US" sz="2500" kern="1200">
              <a:latin typeface="Calibri"/>
              <a:ea typeface="Calibri"/>
              <a:cs typeface="Calibri"/>
            </a:rPr>
            <a:t>Lunch and Learns: Understanding the Virginia Data Collection and Dissemination Practices Act</a:t>
          </a:r>
        </a:p>
        <a:p>
          <a:pPr marL="228600" lvl="1" indent="-228600" algn="l" defTabSz="1111250" rtl="0">
            <a:lnSpc>
              <a:spcPct val="90000"/>
            </a:lnSpc>
            <a:spcBef>
              <a:spcPct val="0"/>
            </a:spcBef>
            <a:spcAft>
              <a:spcPct val="15000"/>
            </a:spcAft>
            <a:buChar char="•"/>
          </a:pPr>
          <a:r>
            <a:rPr lang="en-US" sz="2500" kern="1200">
              <a:latin typeface="Calibri"/>
              <a:ea typeface="Calibri"/>
              <a:cs typeface="Calibri"/>
            </a:rPr>
            <a:t>On the Square: Oct 29 “Demystifying Data with ODGA”</a:t>
          </a:r>
        </a:p>
        <a:p>
          <a:pPr marL="228600" lvl="1" indent="-228600" algn="l" defTabSz="1111250" rtl="0">
            <a:lnSpc>
              <a:spcPct val="90000"/>
            </a:lnSpc>
            <a:spcBef>
              <a:spcPct val="0"/>
            </a:spcBef>
            <a:spcAft>
              <a:spcPct val="15000"/>
            </a:spcAft>
            <a:buChar char="•"/>
          </a:pPr>
          <a:r>
            <a:rPr lang="en-US" sz="2500" kern="1200">
              <a:latin typeface="Aptos Display" panose="02110004020202020204"/>
            </a:rPr>
            <a:t>DMMA Moved to 2026!</a:t>
          </a:r>
          <a:endParaRPr lang="en-US" sz="2500" kern="1200"/>
        </a:p>
        <a:p>
          <a:pPr marL="228600" lvl="1" indent="-228600" algn="l" defTabSz="1111250">
            <a:lnSpc>
              <a:spcPct val="90000"/>
            </a:lnSpc>
            <a:spcBef>
              <a:spcPct val="0"/>
            </a:spcBef>
            <a:spcAft>
              <a:spcPct val="15000"/>
            </a:spcAft>
            <a:buChar char="•"/>
          </a:pPr>
          <a:endParaRPr lang="en-US" sz="2500" kern="1200">
            <a:latin typeface="Aptos Display" panose="02110004020202020204"/>
          </a:endParaRPr>
        </a:p>
      </dsp:txBody>
      <dsp:txXfrm>
        <a:off x="5616141" y="911729"/>
        <a:ext cx="4926394" cy="340980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FE5FE5F-E3C3-4397-9DD4-433366217688}" type="datetimeFigureOut">
              <a:rPr lang="en-US" smtClean="0"/>
              <a:t>11/14/2025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A202E4F-91F3-4C50-B4B1-09E3CB0BBC67}" type="slidenum">
              <a:rPr lang="en-US" smtClean="0"/>
              <a:t>‹#›</a:t>
            </a:fld>
            <a:endParaRPr lang="en-US"/>
          </a:p>
        </p:txBody>
      </p:sp>
    </p:spTree>
    <p:extLst>
      <p:ext uri="{BB962C8B-B14F-4D97-AF65-F5344CB8AC3E}">
        <p14:creationId xmlns:p14="http://schemas.microsoft.com/office/powerpoint/2010/main" val="168715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7426C-FBA2-42D7-89D3-DA416394E7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697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Roboto" panose="02000000000000000000" pitchFamily="2" charset="0"/>
              <a:ea typeface="Roboto" panose="02000000000000000000" pitchFamily="2" charset="0"/>
              <a:cs typeface="Roboto" panose="02000000000000000000" pitchFamily="2" charset="0"/>
            </a:endParaRPr>
          </a:p>
          <a:p>
            <a:r>
              <a:rPr lang="en-US"/>
              <a:t>The act has been amended multiple times since its original </a:t>
            </a:r>
            <a:r>
              <a:rPr lang="en-US" b="1"/>
              <a:t>1976</a:t>
            </a:r>
            <a:r>
              <a:rPr lang="en-US"/>
              <a:t> codification, with various updates occurring in 1978, 1987, 1989, 2000, 2001, 2002, 2003, 2006, 2009, 2017, 2018, 2019, and 2020. It's currently codified as Chapter 38 of Title 2.2 of the Code of Virginia.</a:t>
            </a:r>
            <a:endParaRPr lang="en-US" sz="1200" b="1">
              <a:latin typeface="Roboto" panose="02000000000000000000" pitchFamily="2" charset="0"/>
              <a:ea typeface="Roboto" panose="02000000000000000000" pitchFamily="2" charset="0"/>
              <a:cs typeface="Roboto" panose="02000000000000000000" pitchFamily="2" charset="0"/>
            </a:endParaRPr>
          </a:p>
          <a:p>
            <a:endParaRPr lang="en-US" sz="1200" b="1">
              <a:latin typeface="Roboto" panose="02000000000000000000" pitchFamily="2" charset="0"/>
              <a:ea typeface="Roboto" panose="02000000000000000000" pitchFamily="2" charset="0"/>
              <a:cs typeface="Roboto" panose="02000000000000000000" pitchFamily="2" charset="0"/>
            </a:endParaRPr>
          </a:p>
          <a:p>
            <a:r>
              <a:rPr lang="en-US" sz="1200" b="1">
                <a:latin typeface="Roboto" panose="02000000000000000000" pitchFamily="2" charset="0"/>
                <a:ea typeface="Roboto" panose="02000000000000000000" pitchFamily="2" charset="0"/>
                <a:cs typeface="Roboto" panose="02000000000000000000" pitchFamily="2" charset="0"/>
              </a:rPr>
              <a:t>Why Does This Matter?</a:t>
            </a:r>
          </a:p>
          <a:p>
            <a:r>
              <a:rPr lang="en-US" sz="1200">
                <a:latin typeface="Roboto" panose="02000000000000000000" pitchFamily="2" charset="0"/>
                <a:ea typeface="Roboto" panose="02000000000000000000" pitchFamily="2" charset="0"/>
                <a:cs typeface="Roboto" panose="02000000000000000000" pitchFamily="2" charset="0"/>
              </a:rPr>
              <a:t>Sarah works for a state agency and receives a phone call asking for an employee's home address. Without knowing the GDCDPA, she might accidentally violate privacy laws. After this training, she'll know the proper procedures to follow.</a:t>
            </a:r>
          </a:p>
          <a:p>
            <a:endParaRPr lang="en-US"/>
          </a:p>
        </p:txBody>
      </p:sp>
      <p:sp>
        <p:nvSpPr>
          <p:cNvPr id="4" name="Slide Number Placeholder 3"/>
          <p:cNvSpPr>
            <a:spLocks noGrp="1"/>
          </p:cNvSpPr>
          <p:nvPr>
            <p:ph type="sldNum" sz="quarter" idx="5"/>
          </p:nvPr>
        </p:nvSpPr>
        <p:spPr/>
        <p:txBody>
          <a:bodyPr/>
          <a:lstStyle/>
          <a:p>
            <a:fld id="{0C07426C-FBA2-42D7-89D3-DA416394E741}" type="slidenum">
              <a:rPr lang="en-US" smtClean="0"/>
              <a:t>7</a:t>
            </a:fld>
            <a:endParaRPr lang="en-US"/>
          </a:p>
        </p:txBody>
      </p:sp>
    </p:spTree>
    <p:extLst>
      <p:ext uri="{BB962C8B-B14F-4D97-AF65-F5344CB8AC3E}">
        <p14:creationId xmlns:p14="http://schemas.microsoft.com/office/powerpoint/2010/main" val="251329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7426C-FBA2-42D7-89D3-DA416394E741}" type="slidenum">
              <a:rPr lang="en-US" smtClean="0"/>
              <a:t>8</a:t>
            </a:fld>
            <a:endParaRPr lang="en-US"/>
          </a:p>
        </p:txBody>
      </p:sp>
    </p:spTree>
    <p:extLst>
      <p:ext uri="{BB962C8B-B14F-4D97-AF65-F5344CB8AC3E}">
        <p14:creationId xmlns:p14="http://schemas.microsoft.com/office/powerpoint/2010/main" val="3640124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Example – Virginia Permit Transparency</a:t>
            </a:r>
          </a:p>
          <a:p>
            <a:endParaRPr lang="en-US"/>
          </a:p>
        </p:txBody>
      </p:sp>
      <p:sp>
        <p:nvSpPr>
          <p:cNvPr id="4" name="Slide Number Placeholder 3"/>
          <p:cNvSpPr>
            <a:spLocks noGrp="1"/>
          </p:cNvSpPr>
          <p:nvPr>
            <p:ph type="sldNum" sz="quarter" idx="5"/>
          </p:nvPr>
        </p:nvSpPr>
        <p:spPr/>
        <p:txBody>
          <a:bodyPr/>
          <a:lstStyle/>
          <a:p>
            <a:fld id="{0C07426C-FBA2-42D7-89D3-DA416394E741}" type="slidenum">
              <a:rPr lang="en-US" smtClean="0"/>
              <a:t>9</a:t>
            </a:fld>
            <a:endParaRPr lang="en-US"/>
          </a:p>
        </p:txBody>
      </p:sp>
    </p:spTree>
    <p:extLst>
      <p:ext uri="{BB962C8B-B14F-4D97-AF65-F5344CB8AC3E}">
        <p14:creationId xmlns:p14="http://schemas.microsoft.com/office/powerpoint/2010/main" val="1224515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967167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alphaModFix amt="59000"/>
            <a:lum/>
          </a:blip>
          <a:srcRect/>
          <a:stretch>
            <a:fillRect t="-39000" b="-3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ABB722-B4AF-DC11-3A64-5D545DFE9EB0}"/>
              </a:ext>
            </a:extLst>
          </p:cNvPr>
          <p:cNvSpPr/>
          <p:nvPr userDrawn="1"/>
        </p:nvSpPr>
        <p:spPr>
          <a:xfrm>
            <a:off x="1207698" y="772855"/>
            <a:ext cx="9825487" cy="50612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endParaRPr lang="en-US"/>
          </a:p>
        </p:txBody>
      </p:sp>
      <p:sp>
        <p:nvSpPr>
          <p:cNvPr id="2" name="Title 1">
            <a:extLst>
              <a:ext uri="{FF2B5EF4-FFF2-40B4-BE49-F238E27FC236}">
                <a16:creationId xmlns:a16="http://schemas.microsoft.com/office/drawing/2014/main" id="{DB351008-EBA9-48EC-7442-51FFD472E5EF}"/>
              </a:ext>
            </a:extLst>
          </p:cNvPr>
          <p:cNvSpPr>
            <a:spLocks noGrp="1"/>
          </p:cNvSpPr>
          <p:nvPr>
            <p:ph type="ctrTitle" hasCustomPrompt="1"/>
          </p:nvPr>
        </p:nvSpPr>
        <p:spPr>
          <a:xfrm>
            <a:off x="1524000" y="998071"/>
            <a:ext cx="9144000" cy="3041423"/>
          </a:xfrm>
        </p:spPr>
        <p:txBody>
          <a:bodyPr anchor="b" anchorCtr="0"/>
          <a:lstStyle>
            <a:lvl1pPr algn="ctr">
              <a:defRPr sz="6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7370959-0E30-2DBB-C54F-FE5B685E0BBA}"/>
              </a:ext>
            </a:extLst>
          </p:cNvPr>
          <p:cNvSpPr>
            <a:spLocks noGrp="1"/>
          </p:cNvSpPr>
          <p:nvPr>
            <p:ph type="subTitle" idx="1"/>
          </p:nvPr>
        </p:nvSpPr>
        <p:spPr>
          <a:xfrm>
            <a:off x="1524000" y="4161957"/>
            <a:ext cx="9144000" cy="1251857"/>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0C31D952-DCAB-26D1-5ECF-BEF052C94E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8550" y="5929988"/>
            <a:ext cx="1874899" cy="835885"/>
          </a:xfrm>
          <a:prstGeom prst="rect">
            <a:avLst/>
          </a:prstGeom>
        </p:spPr>
      </p:pic>
    </p:spTree>
    <p:extLst>
      <p:ext uri="{BB962C8B-B14F-4D97-AF65-F5344CB8AC3E}">
        <p14:creationId xmlns:p14="http://schemas.microsoft.com/office/powerpoint/2010/main" val="21017155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0D6DF-1BC3-06B0-1ED4-24AEA276F8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AEBD00-3998-EB82-D6BB-4BCADF5E22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1BF7377-C4DF-5817-14EE-551F777AB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8B79F-1FC8-D8B5-4437-C7747E9F7892}"/>
              </a:ext>
            </a:extLst>
          </p:cNvPr>
          <p:cNvSpPr>
            <a:spLocks noGrp="1"/>
          </p:cNvSpPr>
          <p:nvPr>
            <p:ph type="dt" sz="half" idx="10"/>
          </p:nvPr>
        </p:nvSpPr>
        <p:spPr/>
        <p:txBody>
          <a:bodyPr/>
          <a:lstStyle/>
          <a:p>
            <a:fld id="{AB4574AA-5F31-43B8-98C1-3CEBB58E6A6C}" type="datetime1">
              <a:rPr lang="en-US" smtClean="0"/>
              <a:t>11/14/2025</a:t>
            </a:fld>
            <a:endParaRPr lang="en-US"/>
          </a:p>
        </p:txBody>
      </p:sp>
      <p:sp>
        <p:nvSpPr>
          <p:cNvPr id="6" name="Footer Placeholder 5">
            <a:extLst>
              <a:ext uri="{FF2B5EF4-FFF2-40B4-BE49-F238E27FC236}">
                <a16:creationId xmlns:a16="http://schemas.microsoft.com/office/drawing/2014/main" id="{6297DFF3-B551-6EBC-7629-13C4B888B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8045EF-A42C-0D9A-A77A-D7F7749AB08B}"/>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289397274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A7B10-FD6A-D71D-F9FD-C57CA013A34C}"/>
              </a:ext>
            </a:extLst>
          </p:cNvPr>
          <p:cNvSpPr/>
          <p:nvPr userDrawn="1"/>
        </p:nvSpPr>
        <p:spPr>
          <a:xfrm>
            <a:off x="1" y="6210300"/>
            <a:ext cx="2500736" cy="647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sp>
        <p:nvSpPr>
          <p:cNvPr id="5" name="Text Placeholder 16">
            <a:extLst>
              <a:ext uri="{FF2B5EF4-FFF2-40B4-BE49-F238E27FC236}">
                <a16:creationId xmlns:a16="http://schemas.microsoft.com/office/drawing/2014/main" id="{6253D099-6F45-4C8B-9E60-07B7DBC6D796}"/>
              </a:ext>
            </a:extLst>
          </p:cNvPr>
          <p:cNvSpPr>
            <a:spLocks noGrp="1"/>
          </p:cNvSpPr>
          <p:nvPr userDrawn="1">
            <p:ph type="body" sz="quarter" idx="10" hasCustomPrompt="1"/>
          </p:nvPr>
        </p:nvSpPr>
        <p:spPr bwMode="gray">
          <a:xfrm>
            <a:off x="0" y="-136232"/>
            <a:ext cx="1081659" cy="110076"/>
          </a:xfrm>
          <a:prstGeom prst="rect">
            <a:avLst/>
          </a:prstGeom>
        </p:spPr>
        <p:txBody>
          <a:bodyPr anchor="b" anchorCtr="0"/>
          <a:lstStyle>
            <a:lvl1pPr marL="0" indent="0">
              <a:lnSpc>
                <a:spcPct val="95000"/>
              </a:lnSpc>
              <a:spcBef>
                <a:spcPts val="0"/>
              </a:spcBef>
              <a:spcAft>
                <a:spcPts val="0"/>
              </a:spcAft>
              <a:buNone/>
              <a:defRPr sz="100" b="0" i="0">
                <a:solidFill>
                  <a:srgbClr val="ECECEC"/>
                </a:solidFill>
                <a:latin typeface="+mj-lt"/>
                <a:ea typeface="Roboto" charset="0"/>
                <a:cs typeface="Roboto"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Date Roboto Light 20 Point</a:t>
            </a:r>
          </a:p>
        </p:txBody>
      </p:sp>
      <p:sp>
        <p:nvSpPr>
          <p:cNvPr id="12" name="Text Placeholder 25">
            <a:extLst>
              <a:ext uri="{FF2B5EF4-FFF2-40B4-BE49-F238E27FC236}">
                <a16:creationId xmlns:a16="http://schemas.microsoft.com/office/drawing/2014/main" id="{E6B607EF-44E3-6A44-A77F-C2ECF3812632}"/>
              </a:ext>
            </a:extLst>
          </p:cNvPr>
          <p:cNvSpPr>
            <a:spLocks noGrp="1"/>
          </p:cNvSpPr>
          <p:nvPr>
            <p:ph type="body" sz="quarter" idx="12" hasCustomPrompt="1"/>
          </p:nvPr>
        </p:nvSpPr>
        <p:spPr bwMode="gray">
          <a:xfrm>
            <a:off x="427353" y="4572000"/>
            <a:ext cx="5681003" cy="289576"/>
          </a:xfrm>
          <a:prstGeom prst="rect">
            <a:avLst/>
          </a:prstGeom>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lang="en-US" sz="1600" b="0" i="0" kern="1200" baseline="0" dirty="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Name, Roboto Light 16 Point</a:t>
            </a:r>
          </a:p>
        </p:txBody>
      </p:sp>
      <p:sp>
        <p:nvSpPr>
          <p:cNvPr id="13" name="Text Placeholder 27">
            <a:extLst>
              <a:ext uri="{FF2B5EF4-FFF2-40B4-BE49-F238E27FC236}">
                <a16:creationId xmlns:a16="http://schemas.microsoft.com/office/drawing/2014/main" id="{051CBD00-2871-F644-8165-064DBA426E8C}"/>
              </a:ext>
            </a:extLst>
          </p:cNvPr>
          <p:cNvSpPr>
            <a:spLocks noGrp="1"/>
          </p:cNvSpPr>
          <p:nvPr>
            <p:ph type="body" sz="quarter" idx="13" hasCustomPrompt="1"/>
          </p:nvPr>
        </p:nvSpPr>
        <p:spPr bwMode="gray">
          <a:xfrm>
            <a:off x="427353" y="4937761"/>
            <a:ext cx="5681003" cy="291041"/>
          </a:xfrm>
          <a:prstGeom prst="rect">
            <a:avLst/>
          </a:prstGeom>
        </p:spPr>
        <p:txBody>
          <a:bodyPr/>
          <a:lstStyle>
            <a:lvl1pPr marL="0" indent="0">
              <a:buNone/>
              <a:defRPr lang="en-US" sz="1600" b="0" i="0" kern="1200" baseline="0" dirty="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Title or Email, Roboto Light 16 Point</a:t>
            </a:r>
          </a:p>
        </p:txBody>
      </p:sp>
      <p:pic>
        <p:nvPicPr>
          <p:cNvPr id="2" name="Picture 1">
            <a:extLst>
              <a:ext uri="{FF2B5EF4-FFF2-40B4-BE49-F238E27FC236}">
                <a16:creationId xmlns:a16="http://schemas.microsoft.com/office/drawing/2014/main" id="{9EE8F6BE-25CB-F9A9-54D0-C657CC91E09D}"/>
              </a:ext>
            </a:extLst>
          </p:cNvPr>
          <p:cNvPicPr preferRelativeResize="0">
            <a:picLocks/>
          </p:cNvPicPr>
          <p:nvPr userDrawn="1"/>
        </p:nvPicPr>
        <p:blipFill>
          <a:blip r:embed="rId2"/>
          <a:srcRect t="235" b="235"/>
          <a:stretch/>
        </p:blipFill>
        <p:spPr>
          <a:xfrm>
            <a:off x="7205316" y="0"/>
            <a:ext cx="4993925" cy="6862742"/>
          </a:xfrm>
          <a:prstGeom prst="rect">
            <a:avLst/>
          </a:prstGeom>
        </p:spPr>
      </p:pic>
      <p:pic>
        <p:nvPicPr>
          <p:cNvPr id="3" name="Graphic 2">
            <a:extLst>
              <a:ext uri="{FF2B5EF4-FFF2-40B4-BE49-F238E27FC236}">
                <a16:creationId xmlns:a16="http://schemas.microsoft.com/office/drawing/2014/main" id="{C4414408-833E-55DE-87A3-48CA949B0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8122" y="334145"/>
            <a:ext cx="2072614" cy="511570"/>
          </a:xfrm>
          <a:prstGeom prst="rect">
            <a:avLst/>
          </a:prstGeom>
        </p:spPr>
      </p:pic>
      <p:pic>
        <p:nvPicPr>
          <p:cNvPr id="4" name="Picture 3" descr="A colorful letters on a black background&#10;&#10;Description automatically generated">
            <a:extLst>
              <a:ext uri="{FF2B5EF4-FFF2-40B4-BE49-F238E27FC236}">
                <a16:creationId xmlns:a16="http://schemas.microsoft.com/office/drawing/2014/main" id="{36BFB737-DD22-9987-CDB9-DAE209AFE204}"/>
              </a:ext>
            </a:extLst>
          </p:cNvPr>
          <p:cNvPicPr>
            <a:picLocks noChangeAspect="1"/>
          </p:cNvPicPr>
          <p:nvPr userDrawn="1"/>
        </p:nvPicPr>
        <p:blipFill>
          <a:blip r:embed="rId5"/>
          <a:stretch>
            <a:fillRect/>
          </a:stretch>
        </p:blipFill>
        <p:spPr>
          <a:xfrm>
            <a:off x="378959" y="5681202"/>
            <a:ext cx="2145844" cy="749808"/>
          </a:xfrm>
          <a:prstGeom prst="rect">
            <a:avLst/>
          </a:prstGeom>
        </p:spPr>
      </p:pic>
      <p:sp>
        <p:nvSpPr>
          <p:cNvPr id="8" name="Title 7">
            <a:extLst>
              <a:ext uri="{FF2B5EF4-FFF2-40B4-BE49-F238E27FC236}">
                <a16:creationId xmlns:a16="http://schemas.microsoft.com/office/drawing/2014/main" id="{1B5F0B1C-6BD2-813C-7734-C79E51B6BF7C}"/>
              </a:ext>
            </a:extLst>
          </p:cNvPr>
          <p:cNvSpPr>
            <a:spLocks noGrp="1"/>
          </p:cNvSpPr>
          <p:nvPr>
            <p:ph type="title" hasCustomPrompt="1"/>
          </p:nvPr>
        </p:nvSpPr>
        <p:spPr>
          <a:xfrm>
            <a:off x="417622" y="2567837"/>
            <a:ext cx="8498513" cy="1424941"/>
          </a:xfrm>
        </p:spPr>
        <p:txBody>
          <a:bodyPr anchor="b"/>
          <a:lstStyle>
            <a:lvl1pPr>
              <a:defRPr sz="4800"/>
            </a:lvl1pPr>
          </a:lstStyle>
          <a:p>
            <a:r>
              <a:rPr lang="en-US"/>
              <a:t>Cover Page Headline Roboto Light 48 </a:t>
            </a:r>
            <a:r>
              <a:rPr lang="en-US" err="1"/>
              <a:t>pt</a:t>
            </a:r>
            <a:r>
              <a:rPr lang="en-US"/>
              <a:t> and Lorem</a:t>
            </a:r>
          </a:p>
        </p:txBody>
      </p:sp>
    </p:spTree>
    <p:extLst>
      <p:ext uri="{BB962C8B-B14F-4D97-AF65-F5344CB8AC3E}">
        <p14:creationId xmlns:p14="http://schemas.microsoft.com/office/powerpoint/2010/main" val="2224822792"/>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_option 1">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7436FD7-23B8-6AF0-9849-4FFEE54DD4DF}"/>
              </a:ext>
            </a:extLst>
          </p:cNvPr>
          <p:cNvSpPr/>
          <p:nvPr userDrawn="1"/>
        </p:nvSpPr>
        <p:spPr>
          <a:xfrm>
            <a:off x="1" y="6210300"/>
            <a:ext cx="2500736" cy="647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pic>
        <p:nvPicPr>
          <p:cNvPr id="2" name="Graphic 1">
            <a:extLst>
              <a:ext uri="{FF2B5EF4-FFF2-40B4-BE49-F238E27FC236}">
                <a16:creationId xmlns:a16="http://schemas.microsoft.com/office/drawing/2014/main" id="{03299E0F-F253-C25F-8133-5F95B5FD0C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8122" y="334145"/>
            <a:ext cx="2072614" cy="511570"/>
          </a:xfrm>
          <a:prstGeom prst="rect">
            <a:avLst/>
          </a:prstGeom>
        </p:spPr>
      </p:pic>
      <p:pic>
        <p:nvPicPr>
          <p:cNvPr id="3" name="Picture 2">
            <a:extLst>
              <a:ext uri="{FF2B5EF4-FFF2-40B4-BE49-F238E27FC236}">
                <a16:creationId xmlns:a16="http://schemas.microsoft.com/office/drawing/2014/main" id="{E497B771-92A4-CA8B-9736-86D3EB609A15}"/>
              </a:ext>
            </a:extLst>
          </p:cNvPr>
          <p:cNvPicPr preferRelativeResize="0">
            <a:picLocks/>
          </p:cNvPicPr>
          <p:nvPr userDrawn="1"/>
        </p:nvPicPr>
        <p:blipFill>
          <a:blip r:embed="rId4"/>
          <a:srcRect t="235" b="235"/>
          <a:stretch/>
        </p:blipFill>
        <p:spPr>
          <a:xfrm>
            <a:off x="7205316" y="0"/>
            <a:ext cx="4993925" cy="6862742"/>
          </a:xfrm>
          <a:prstGeom prst="rect">
            <a:avLst/>
          </a:prstGeom>
        </p:spPr>
      </p:pic>
      <p:sp>
        <p:nvSpPr>
          <p:cNvPr id="4" name="Text Placeholder 25">
            <a:extLst>
              <a:ext uri="{FF2B5EF4-FFF2-40B4-BE49-F238E27FC236}">
                <a16:creationId xmlns:a16="http://schemas.microsoft.com/office/drawing/2014/main" id="{B24BF468-7B1C-B349-6112-BF2D2EF7C01B}"/>
              </a:ext>
            </a:extLst>
          </p:cNvPr>
          <p:cNvSpPr>
            <a:spLocks noGrp="1"/>
          </p:cNvSpPr>
          <p:nvPr>
            <p:ph type="body" sz="quarter" idx="12" hasCustomPrompt="1"/>
          </p:nvPr>
        </p:nvSpPr>
        <p:spPr bwMode="gray">
          <a:xfrm>
            <a:off x="427353" y="4572000"/>
            <a:ext cx="5681003" cy="289576"/>
          </a:xfrm>
          <a:prstGeom prst="rect">
            <a:avLst/>
          </a:prstGeom>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lang="en-US" sz="1600" b="0" i="0" kern="1200" baseline="0" dirty="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Name, Roboto Light 16 Point</a:t>
            </a:r>
          </a:p>
        </p:txBody>
      </p:sp>
      <p:sp>
        <p:nvSpPr>
          <p:cNvPr id="8" name="Text Placeholder 27">
            <a:extLst>
              <a:ext uri="{FF2B5EF4-FFF2-40B4-BE49-F238E27FC236}">
                <a16:creationId xmlns:a16="http://schemas.microsoft.com/office/drawing/2014/main" id="{D83014D7-84A3-7D55-C89E-887213ED9D13}"/>
              </a:ext>
            </a:extLst>
          </p:cNvPr>
          <p:cNvSpPr>
            <a:spLocks noGrp="1"/>
          </p:cNvSpPr>
          <p:nvPr>
            <p:ph type="body" sz="quarter" idx="13" hasCustomPrompt="1"/>
          </p:nvPr>
        </p:nvSpPr>
        <p:spPr bwMode="gray">
          <a:xfrm>
            <a:off x="427353" y="4937761"/>
            <a:ext cx="5681003" cy="291041"/>
          </a:xfrm>
          <a:prstGeom prst="rect">
            <a:avLst/>
          </a:prstGeom>
        </p:spPr>
        <p:txBody>
          <a:bodyPr/>
          <a:lstStyle>
            <a:lvl1pPr marL="0" indent="0">
              <a:buNone/>
              <a:defRPr lang="en-US" sz="1600" b="0" i="0" kern="1200" baseline="0" dirty="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Title or Email, Roboto Light 16 Point</a:t>
            </a:r>
          </a:p>
        </p:txBody>
      </p:sp>
      <p:sp>
        <p:nvSpPr>
          <p:cNvPr id="9" name="Text Placeholder 4">
            <a:extLst>
              <a:ext uri="{FF2B5EF4-FFF2-40B4-BE49-F238E27FC236}">
                <a16:creationId xmlns:a16="http://schemas.microsoft.com/office/drawing/2014/main" id="{9980FA22-1C70-FA2F-FA3A-3C08FAE05E4C}"/>
              </a:ext>
            </a:extLst>
          </p:cNvPr>
          <p:cNvSpPr>
            <a:spLocks noGrp="1"/>
          </p:cNvSpPr>
          <p:nvPr>
            <p:ph type="body" sz="quarter" idx="15" hasCustomPrompt="1"/>
          </p:nvPr>
        </p:nvSpPr>
        <p:spPr>
          <a:xfrm>
            <a:off x="429202" y="3579738"/>
            <a:ext cx="8493920"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Medium 22 point</a:t>
            </a:r>
          </a:p>
        </p:txBody>
      </p:sp>
      <p:pic>
        <p:nvPicPr>
          <p:cNvPr id="11" name="Picture 10" descr="A colorful letters on a black background&#10;&#10;Description automatically generated">
            <a:extLst>
              <a:ext uri="{FF2B5EF4-FFF2-40B4-BE49-F238E27FC236}">
                <a16:creationId xmlns:a16="http://schemas.microsoft.com/office/drawing/2014/main" id="{F0662296-D2BA-D4A9-0721-B1031CA5181E}"/>
              </a:ext>
            </a:extLst>
          </p:cNvPr>
          <p:cNvPicPr>
            <a:picLocks noChangeAspect="1"/>
          </p:cNvPicPr>
          <p:nvPr userDrawn="1"/>
        </p:nvPicPr>
        <p:blipFill>
          <a:blip r:embed="rId5"/>
          <a:stretch>
            <a:fillRect/>
          </a:stretch>
        </p:blipFill>
        <p:spPr>
          <a:xfrm>
            <a:off x="378959" y="5681202"/>
            <a:ext cx="2145844" cy="749808"/>
          </a:xfrm>
          <a:prstGeom prst="rect">
            <a:avLst/>
          </a:prstGeom>
        </p:spPr>
      </p:pic>
      <p:sp>
        <p:nvSpPr>
          <p:cNvPr id="13" name="Text Placeholder 16">
            <a:extLst>
              <a:ext uri="{FF2B5EF4-FFF2-40B4-BE49-F238E27FC236}">
                <a16:creationId xmlns:a16="http://schemas.microsoft.com/office/drawing/2014/main" id="{5C53BA91-AA22-4293-F829-46CEB2A961D2}"/>
              </a:ext>
            </a:extLst>
          </p:cNvPr>
          <p:cNvSpPr>
            <a:spLocks noGrp="1"/>
          </p:cNvSpPr>
          <p:nvPr>
            <p:ph type="body" sz="quarter" idx="16" hasCustomPrompt="1"/>
          </p:nvPr>
        </p:nvSpPr>
        <p:spPr bwMode="gray">
          <a:xfrm>
            <a:off x="0" y="-136232"/>
            <a:ext cx="1081659" cy="110076"/>
          </a:xfrm>
          <a:prstGeom prst="rect">
            <a:avLst/>
          </a:prstGeom>
        </p:spPr>
        <p:txBody>
          <a:bodyPr anchor="b" anchorCtr="0"/>
          <a:lstStyle>
            <a:lvl1pPr marL="0" indent="0">
              <a:lnSpc>
                <a:spcPct val="95000"/>
              </a:lnSpc>
              <a:spcBef>
                <a:spcPts val="0"/>
              </a:spcBef>
              <a:spcAft>
                <a:spcPts val="0"/>
              </a:spcAft>
              <a:buNone/>
              <a:defRPr sz="100" b="0" i="0">
                <a:solidFill>
                  <a:srgbClr val="ECECEC"/>
                </a:solidFill>
                <a:latin typeface="+mj-lt"/>
                <a:ea typeface="Roboto" charset="0"/>
                <a:cs typeface="Roboto"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Date Roboto Light 20 Point</a:t>
            </a:r>
          </a:p>
        </p:txBody>
      </p:sp>
      <p:sp>
        <p:nvSpPr>
          <p:cNvPr id="7" name="Title 6">
            <a:extLst>
              <a:ext uri="{FF2B5EF4-FFF2-40B4-BE49-F238E27FC236}">
                <a16:creationId xmlns:a16="http://schemas.microsoft.com/office/drawing/2014/main" id="{9F241ECB-7794-36F4-444A-6D627E3117EF}"/>
              </a:ext>
            </a:extLst>
          </p:cNvPr>
          <p:cNvSpPr>
            <a:spLocks noGrp="1"/>
          </p:cNvSpPr>
          <p:nvPr>
            <p:ph type="title"/>
          </p:nvPr>
        </p:nvSpPr>
        <p:spPr>
          <a:xfrm>
            <a:off x="378959" y="3042670"/>
            <a:ext cx="8544163" cy="585297"/>
          </a:xfrm>
        </p:spPr>
        <p:txBody>
          <a:bodyPr anchor="b"/>
          <a:lstStyle>
            <a:lvl1pPr>
              <a:defRPr sz="4800"/>
            </a:lvl1pPr>
          </a:lstStyle>
          <a:p>
            <a:r>
              <a:rPr lang="en-US"/>
              <a:t>Click to edit Master title style</a:t>
            </a:r>
          </a:p>
        </p:txBody>
      </p:sp>
    </p:spTree>
    <p:extLst>
      <p:ext uri="{BB962C8B-B14F-4D97-AF65-F5344CB8AC3E}">
        <p14:creationId xmlns:p14="http://schemas.microsoft.com/office/powerpoint/2010/main" val="1244506059"/>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B771-92A4-CA8B-9736-86D3EB609A15}"/>
              </a:ext>
            </a:extLst>
          </p:cNvPr>
          <p:cNvPicPr preferRelativeResize="0">
            <a:picLocks/>
          </p:cNvPicPr>
          <p:nvPr userDrawn="1"/>
        </p:nvPicPr>
        <p:blipFill>
          <a:blip r:embed="rId2"/>
          <a:srcRect t="235" b="235"/>
          <a:stretch/>
        </p:blipFill>
        <p:spPr>
          <a:xfrm>
            <a:off x="7205316" y="0"/>
            <a:ext cx="4993925" cy="6862742"/>
          </a:xfrm>
          <a:prstGeom prst="rect">
            <a:avLst/>
          </a:prstGeom>
        </p:spPr>
      </p:pic>
      <p:sp>
        <p:nvSpPr>
          <p:cNvPr id="7" name="Picture Placeholder 6">
            <a:extLst>
              <a:ext uri="{FF2B5EF4-FFF2-40B4-BE49-F238E27FC236}">
                <a16:creationId xmlns:a16="http://schemas.microsoft.com/office/drawing/2014/main" id="{5F81AD4E-941D-1B57-7946-2DC8E6F0F3EE}"/>
              </a:ext>
            </a:extLst>
          </p:cNvPr>
          <p:cNvSpPr>
            <a:spLocks noGrp="1"/>
          </p:cNvSpPr>
          <p:nvPr>
            <p:ph type="pic" sz="quarter" idx="15"/>
          </p:nvPr>
        </p:nvSpPr>
        <p:spPr>
          <a:xfrm>
            <a:off x="0" y="2"/>
            <a:ext cx="10961783" cy="6857999"/>
          </a:xfrm>
          <a:custGeom>
            <a:avLst/>
            <a:gdLst>
              <a:gd name="connsiteX0" fmla="*/ 0 w 10958928"/>
              <a:gd name="connsiteY0" fmla="*/ 0 h 6857999"/>
              <a:gd name="connsiteX1" fmla="*/ 10614293 w 10958928"/>
              <a:gd name="connsiteY1" fmla="*/ 0 h 6857999"/>
              <a:gd name="connsiteX2" fmla="*/ 10614293 w 10958928"/>
              <a:gd name="connsiteY2" fmla="*/ 47 h 6857999"/>
              <a:gd name="connsiteX3" fmla="*/ 10624349 w 10958928"/>
              <a:gd name="connsiteY3" fmla="*/ 27976 h 6857999"/>
              <a:gd name="connsiteX4" fmla="*/ 10665575 w 10958928"/>
              <a:gd name="connsiteY4" fmla="*/ 3580856 h 6857999"/>
              <a:gd name="connsiteX5" fmla="*/ 6262586 w 10958928"/>
              <a:gd name="connsiteY5" fmla="*/ 6789002 h 6857999"/>
              <a:gd name="connsiteX6" fmla="*/ 6003616 w 10958928"/>
              <a:gd name="connsiteY6" fmla="*/ 6821541 h 6857999"/>
              <a:gd name="connsiteX7" fmla="*/ 6003718 w 10958928"/>
              <a:gd name="connsiteY7" fmla="*/ 6822490 h 6857999"/>
              <a:gd name="connsiteX8" fmla="*/ 5951307 w 10958928"/>
              <a:gd name="connsiteY8" fmla="*/ 6828114 h 6857999"/>
              <a:gd name="connsiteX9" fmla="*/ 5916179 w 10958928"/>
              <a:gd name="connsiteY9" fmla="*/ 6832528 h 6857999"/>
              <a:gd name="connsiteX10" fmla="*/ 5877921 w 10958928"/>
              <a:gd name="connsiteY10" fmla="*/ 6835988 h 6857999"/>
              <a:gd name="connsiteX11" fmla="*/ 5672786 w 10958928"/>
              <a:gd name="connsiteY11" fmla="*/ 6857999 h 6857999"/>
              <a:gd name="connsiteX12" fmla="*/ 92 w 10958928"/>
              <a:gd name="connsiteY12" fmla="*/ 6857999 h 6857999"/>
              <a:gd name="connsiteX13" fmla="*/ 0 w 10958928"/>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58928" h="6857999">
                <a:moveTo>
                  <a:pt x="0" y="0"/>
                </a:moveTo>
                <a:lnTo>
                  <a:pt x="10614293" y="0"/>
                </a:lnTo>
                <a:lnTo>
                  <a:pt x="10614293" y="47"/>
                </a:lnTo>
                <a:cubicBezTo>
                  <a:pt x="10616619" y="5501"/>
                  <a:pt x="10622358" y="22334"/>
                  <a:pt x="10624349" y="27976"/>
                </a:cubicBezTo>
                <a:cubicBezTo>
                  <a:pt x="11238104" y="1759582"/>
                  <a:pt x="10856037" y="3079161"/>
                  <a:pt x="10665575" y="3580856"/>
                </a:cubicBezTo>
                <a:cubicBezTo>
                  <a:pt x="9788119" y="5892271"/>
                  <a:pt x="7999496" y="6545862"/>
                  <a:pt x="6262586" y="6789002"/>
                </a:cubicBezTo>
                <a:lnTo>
                  <a:pt x="6003616" y="6821541"/>
                </a:lnTo>
                <a:lnTo>
                  <a:pt x="6003718" y="6822490"/>
                </a:lnTo>
                <a:lnTo>
                  <a:pt x="5951307" y="6828114"/>
                </a:lnTo>
                <a:lnTo>
                  <a:pt x="5916179" y="6832528"/>
                </a:lnTo>
                <a:lnTo>
                  <a:pt x="5877921" y="6835988"/>
                </a:lnTo>
                <a:lnTo>
                  <a:pt x="5672786" y="6857999"/>
                </a:lnTo>
                <a:lnTo>
                  <a:pt x="92" y="6857999"/>
                </a:lnTo>
                <a:lnTo>
                  <a:pt x="0" y="6857999"/>
                </a:lnTo>
                <a:close/>
              </a:path>
            </a:pathLst>
          </a:custGeom>
          <a:solidFill>
            <a:schemeClr val="bg2">
              <a:lumMod val="20000"/>
              <a:lumOff val="80000"/>
            </a:schemeClr>
          </a:solidFill>
        </p:spPr>
        <p:txBody>
          <a:bodyPr wrap="square">
            <a:noAutofit/>
          </a:bodyPr>
          <a:lstStyle/>
          <a:p>
            <a:r>
              <a:rPr lang="en-US"/>
              <a:t>Click icon to add picture</a:t>
            </a:r>
          </a:p>
        </p:txBody>
      </p:sp>
      <p:sp>
        <p:nvSpPr>
          <p:cNvPr id="6" name="Text Placeholder 23">
            <a:extLst>
              <a:ext uri="{FF2B5EF4-FFF2-40B4-BE49-F238E27FC236}">
                <a16:creationId xmlns:a16="http://schemas.microsoft.com/office/drawing/2014/main" id="{DD308AA3-29BC-4C59-ABCE-F77972B458B0}"/>
              </a:ext>
            </a:extLst>
          </p:cNvPr>
          <p:cNvSpPr>
            <a:spLocks noGrp="1"/>
          </p:cNvSpPr>
          <p:nvPr>
            <p:ph type="body" sz="quarter" idx="11" hasCustomPrompt="1"/>
          </p:nvPr>
        </p:nvSpPr>
        <p:spPr bwMode="gray">
          <a:xfrm>
            <a:off x="417623" y="1520566"/>
            <a:ext cx="8109474" cy="2102713"/>
          </a:xfrm>
          <a:prstGeom prst="rect">
            <a:avLst/>
          </a:prstGeom>
        </p:spPr>
        <p:txBody>
          <a:bodyPr anchor="b" anchorCtr="0"/>
          <a:lstStyle>
            <a:lvl1pPr marL="0" indent="0">
              <a:spcBef>
                <a:spcPts val="600"/>
              </a:spcBef>
              <a:buNone/>
              <a:defRPr lang="en-US" sz="4800" b="0" i="0" kern="1200" dirty="0">
                <a:solidFill>
                  <a:srgbClr val="FFFFFF"/>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r>
              <a:rPr lang="en-US"/>
              <a:t>Cover Page Headline Roboto Light 48 </a:t>
            </a:r>
            <a:r>
              <a:rPr lang="en-US" err="1"/>
              <a:t>pt</a:t>
            </a:r>
            <a:r>
              <a:rPr lang="en-US"/>
              <a:t> and Lorem</a:t>
            </a:r>
          </a:p>
        </p:txBody>
      </p:sp>
      <p:pic>
        <p:nvPicPr>
          <p:cNvPr id="2" name="Graphic 1">
            <a:extLst>
              <a:ext uri="{FF2B5EF4-FFF2-40B4-BE49-F238E27FC236}">
                <a16:creationId xmlns:a16="http://schemas.microsoft.com/office/drawing/2014/main" id="{03299E0F-F253-C25F-8133-5F95B5FD0C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8122" y="334145"/>
            <a:ext cx="2072614" cy="511570"/>
          </a:xfrm>
          <a:prstGeom prst="rect">
            <a:avLst/>
          </a:prstGeom>
        </p:spPr>
      </p:pic>
      <p:sp>
        <p:nvSpPr>
          <p:cNvPr id="11" name="Text Placeholder 4">
            <a:extLst>
              <a:ext uri="{FF2B5EF4-FFF2-40B4-BE49-F238E27FC236}">
                <a16:creationId xmlns:a16="http://schemas.microsoft.com/office/drawing/2014/main" id="{19960DD8-8FCC-AA56-C635-87E1A7D3B271}"/>
              </a:ext>
            </a:extLst>
          </p:cNvPr>
          <p:cNvSpPr>
            <a:spLocks noGrp="1"/>
          </p:cNvSpPr>
          <p:nvPr>
            <p:ph type="body" sz="quarter" idx="16" hasCustomPrompt="1"/>
          </p:nvPr>
        </p:nvSpPr>
        <p:spPr>
          <a:xfrm>
            <a:off x="429201" y="3579738"/>
            <a:ext cx="8109474" cy="331601"/>
          </a:xfrm>
          <a:prstGeom prst="rect">
            <a:avLst/>
          </a:prstGeom>
        </p:spPr>
        <p:txBody>
          <a:bodyPr anchor="t"/>
          <a:lstStyle>
            <a:lvl1pPr marL="0" indent="0">
              <a:buNone/>
              <a:defRPr lang="en-US" sz="2200" b="0" i="0" kern="1200" baseline="0" dirty="0">
                <a:solidFill>
                  <a:srgbClr val="FFFFFF"/>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Medium 22 point</a:t>
            </a:r>
          </a:p>
        </p:txBody>
      </p:sp>
      <p:sp>
        <p:nvSpPr>
          <p:cNvPr id="4" name="Text Placeholder 25">
            <a:extLst>
              <a:ext uri="{FF2B5EF4-FFF2-40B4-BE49-F238E27FC236}">
                <a16:creationId xmlns:a16="http://schemas.microsoft.com/office/drawing/2014/main" id="{451769C0-44DD-611C-CF23-C78C8E23F7C1}"/>
              </a:ext>
            </a:extLst>
          </p:cNvPr>
          <p:cNvSpPr>
            <a:spLocks noGrp="1"/>
          </p:cNvSpPr>
          <p:nvPr>
            <p:ph type="body" sz="quarter" idx="12" hasCustomPrompt="1"/>
          </p:nvPr>
        </p:nvSpPr>
        <p:spPr bwMode="gray">
          <a:xfrm>
            <a:off x="427353" y="4572000"/>
            <a:ext cx="5681003" cy="289576"/>
          </a:xfrm>
          <a:prstGeom prst="rect">
            <a:avLst/>
          </a:prstGeom>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lang="en-US" sz="1600" b="0" i="0" kern="1200" baseline="0" dirty="0">
                <a:solidFill>
                  <a:srgbClr val="FFFFFF"/>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Name, Roboto Light 16 Point </a:t>
            </a:r>
          </a:p>
        </p:txBody>
      </p:sp>
      <p:sp>
        <p:nvSpPr>
          <p:cNvPr id="10" name="Text Placeholder 27">
            <a:extLst>
              <a:ext uri="{FF2B5EF4-FFF2-40B4-BE49-F238E27FC236}">
                <a16:creationId xmlns:a16="http://schemas.microsoft.com/office/drawing/2014/main" id="{E99814ED-59BA-0C88-978B-157EAEFC6347}"/>
              </a:ext>
            </a:extLst>
          </p:cNvPr>
          <p:cNvSpPr>
            <a:spLocks noGrp="1"/>
          </p:cNvSpPr>
          <p:nvPr>
            <p:ph type="body" sz="quarter" idx="13" hasCustomPrompt="1"/>
          </p:nvPr>
        </p:nvSpPr>
        <p:spPr bwMode="gray">
          <a:xfrm>
            <a:off x="427353" y="4937761"/>
            <a:ext cx="5681003" cy="291041"/>
          </a:xfrm>
          <a:prstGeom prst="rect">
            <a:avLst/>
          </a:prstGeom>
        </p:spPr>
        <p:txBody>
          <a:bodyPr/>
          <a:lstStyle>
            <a:lvl1pPr marL="0" indent="0">
              <a:buNone/>
              <a:defRPr lang="en-US" sz="1600" b="0" i="0" kern="1200" baseline="0" dirty="0">
                <a:solidFill>
                  <a:srgbClr val="FFFFFF"/>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Title or Email, Roboto Light 16 Point </a:t>
            </a:r>
          </a:p>
        </p:txBody>
      </p:sp>
      <p:sp>
        <p:nvSpPr>
          <p:cNvPr id="17" name="Text Placeholder 16">
            <a:extLst>
              <a:ext uri="{FF2B5EF4-FFF2-40B4-BE49-F238E27FC236}">
                <a16:creationId xmlns:a16="http://schemas.microsoft.com/office/drawing/2014/main" id="{9EE02810-3240-DEDD-C4D6-B47C8E305216}"/>
              </a:ext>
            </a:extLst>
          </p:cNvPr>
          <p:cNvSpPr>
            <a:spLocks noGrp="1"/>
          </p:cNvSpPr>
          <p:nvPr>
            <p:ph type="body" sz="quarter" idx="10" hasCustomPrompt="1"/>
          </p:nvPr>
        </p:nvSpPr>
        <p:spPr bwMode="gray">
          <a:xfrm>
            <a:off x="0" y="-136232"/>
            <a:ext cx="1081659" cy="110076"/>
          </a:xfrm>
          <a:prstGeom prst="rect">
            <a:avLst/>
          </a:prstGeom>
        </p:spPr>
        <p:txBody>
          <a:bodyPr anchor="b" anchorCtr="0"/>
          <a:lstStyle>
            <a:lvl1pPr marL="0" indent="0">
              <a:lnSpc>
                <a:spcPct val="95000"/>
              </a:lnSpc>
              <a:spcBef>
                <a:spcPts val="0"/>
              </a:spcBef>
              <a:spcAft>
                <a:spcPts val="0"/>
              </a:spcAft>
              <a:buNone/>
              <a:defRPr sz="100" b="0" i="0">
                <a:solidFill>
                  <a:srgbClr val="ECECEC"/>
                </a:solidFill>
                <a:latin typeface="+mj-lt"/>
                <a:ea typeface="Roboto" charset="0"/>
                <a:cs typeface="Roboto"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Date Roboto Light 20 Point</a:t>
            </a:r>
          </a:p>
        </p:txBody>
      </p:sp>
    </p:spTree>
    <p:extLst>
      <p:ext uri="{BB962C8B-B14F-4D97-AF65-F5344CB8AC3E}">
        <p14:creationId xmlns:p14="http://schemas.microsoft.com/office/powerpoint/2010/main" val="1820454803"/>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_option 1">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A3959D82-9807-9C33-42F9-93C50A8813AC}"/>
              </a:ext>
            </a:extLst>
          </p:cNvPr>
          <p:cNvSpPr/>
          <p:nvPr userDrawn="1"/>
        </p:nvSpPr>
        <p:spPr>
          <a:xfrm>
            <a:off x="396979" y="292100"/>
            <a:ext cx="597055" cy="6413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2" name="Group 51">
            <a:extLst>
              <a:ext uri="{FF2B5EF4-FFF2-40B4-BE49-F238E27FC236}">
                <a16:creationId xmlns:a16="http://schemas.microsoft.com/office/drawing/2014/main" id="{465660B1-6E34-B28A-D4E9-E9AF072B82D3}"/>
              </a:ext>
            </a:extLst>
          </p:cNvPr>
          <p:cNvGrpSpPr/>
          <p:nvPr userDrawn="1"/>
        </p:nvGrpSpPr>
        <p:grpSpPr>
          <a:xfrm>
            <a:off x="447624" y="337321"/>
            <a:ext cx="498975" cy="498379"/>
            <a:chOff x="447507" y="334145"/>
            <a:chExt cx="498845" cy="498379"/>
          </a:xfrm>
        </p:grpSpPr>
        <p:sp>
          <p:nvSpPr>
            <p:cNvPr id="53" name="Freeform 52">
              <a:extLst>
                <a:ext uri="{FF2B5EF4-FFF2-40B4-BE49-F238E27FC236}">
                  <a16:creationId xmlns:a16="http://schemas.microsoft.com/office/drawing/2014/main" id="{343CDD8E-A822-E792-670B-2B9A49FF027E}"/>
                </a:ext>
              </a:extLst>
            </p:cNvPr>
            <p:cNvSpPr/>
            <p:nvPr/>
          </p:nvSpPr>
          <p:spPr>
            <a:xfrm>
              <a:off x="671472" y="589608"/>
              <a:ext cx="155969" cy="118079"/>
            </a:xfrm>
            <a:custGeom>
              <a:avLst/>
              <a:gdLst>
                <a:gd name="connsiteX0" fmla="*/ 0 w 155969"/>
                <a:gd name="connsiteY0" fmla="*/ 34426 h 118079"/>
                <a:gd name="connsiteX1" fmla="*/ 150169 w 155969"/>
                <a:gd name="connsiteY1" fmla="*/ 118079 h 118079"/>
                <a:gd name="connsiteX2" fmla="*/ 155969 w 155969"/>
                <a:gd name="connsiteY2" fmla="*/ 54374 h 118079"/>
                <a:gd name="connsiteX3" fmla="*/ 114077 w 155969"/>
                <a:gd name="connsiteY3" fmla="*/ 9974 h 118079"/>
                <a:gd name="connsiteX4" fmla="*/ 52527 w 155969"/>
                <a:gd name="connsiteY4" fmla="*/ 0 h 11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69" h="118079">
                  <a:moveTo>
                    <a:pt x="0" y="34426"/>
                  </a:moveTo>
                  <a:lnTo>
                    <a:pt x="150169" y="118079"/>
                  </a:lnTo>
                  <a:lnTo>
                    <a:pt x="155969" y="54374"/>
                  </a:lnTo>
                  <a:lnTo>
                    <a:pt x="114077" y="9974"/>
                  </a:lnTo>
                  <a:lnTo>
                    <a:pt x="52527" y="0"/>
                  </a:lnTo>
                  <a:close/>
                </a:path>
              </a:pathLst>
            </a:custGeom>
            <a:solidFill>
              <a:srgbClr val="FF4D00"/>
            </a:solidFill>
            <a:ln w="3215" cap="flat">
              <a:noFill/>
              <a:prstDash val="solid"/>
              <a:miter/>
            </a:ln>
          </p:spPr>
          <p:txBody>
            <a:bodyPr rtlCol="0" anchor="ctr"/>
            <a:lstStyle/>
            <a:p>
              <a:endParaRPr lang="en-US" sz="1800"/>
            </a:p>
          </p:txBody>
        </p:sp>
        <p:sp>
          <p:nvSpPr>
            <p:cNvPr id="54" name="Freeform 53">
              <a:extLst>
                <a:ext uri="{FF2B5EF4-FFF2-40B4-BE49-F238E27FC236}">
                  <a16:creationId xmlns:a16="http://schemas.microsoft.com/office/drawing/2014/main" id="{E0DAE751-BC0E-80D0-78A1-FEFDF8155D38}"/>
                </a:ext>
              </a:extLst>
            </p:cNvPr>
            <p:cNvSpPr/>
            <p:nvPr/>
          </p:nvSpPr>
          <p:spPr>
            <a:xfrm>
              <a:off x="696930" y="334145"/>
              <a:ext cx="249422" cy="373542"/>
            </a:xfrm>
            <a:custGeom>
              <a:avLst/>
              <a:gdLst>
                <a:gd name="connsiteX0" fmla="*/ 0 w 249422"/>
                <a:gd name="connsiteY0" fmla="*/ 0 h 373542"/>
                <a:gd name="connsiteX1" fmla="*/ 124711 w 249422"/>
                <a:gd name="connsiteY1" fmla="*/ 373543 h 373542"/>
                <a:gd name="connsiteX2" fmla="*/ 249422 w 249422"/>
                <a:gd name="connsiteY2" fmla="*/ 249028 h 373542"/>
              </a:gdLst>
              <a:ahLst/>
              <a:cxnLst>
                <a:cxn ang="0">
                  <a:pos x="connsiteX0" y="connsiteY0"/>
                </a:cxn>
                <a:cxn ang="0">
                  <a:pos x="connsiteX1" y="connsiteY1"/>
                </a:cxn>
                <a:cxn ang="0">
                  <a:pos x="connsiteX2" y="connsiteY2"/>
                </a:cxn>
              </a:cxnLst>
              <a:rect l="l" t="t" r="r" b="b"/>
              <a:pathLst>
                <a:path w="249422" h="373542">
                  <a:moveTo>
                    <a:pt x="0" y="0"/>
                  </a:moveTo>
                  <a:lnTo>
                    <a:pt x="124711" y="373543"/>
                  </a:lnTo>
                  <a:lnTo>
                    <a:pt x="249422" y="249028"/>
                  </a:lnTo>
                  <a:close/>
                </a:path>
              </a:pathLst>
            </a:custGeom>
            <a:solidFill>
              <a:srgbClr val="FF7D00"/>
            </a:solidFill>
            <a:ln w="3215" cap="flat">
              <a:noFill/>
              <a:prstDash val="solid"/>
              <a:miter/>
            </a:ln>
          </p:spPr>
          <p:txBody>
            <a:bodyPr rtlCol="0" anchor="ctr"/>
            <a:lstStyle/>
            <a:p>
              <a:endParaRPr lang="en-US" sz="1800"/>
            </a:p>
          </p:txBody>
        </p:sp>
        <p:sp>
          <p:nvSpPr>
            <p:cNvPr id="55" name="Freeform 54">
              <a:extLst>
                <a:ext uri="{FF2B5EF4-FFF2-40B4-BE49-F238E27FC236}">
                  <a16:creationId xmlns:a16="http://schemas.microsoft.com/office/drawing/2014/main" id="{32F822A6-56D2-E50E-A670-BC24D36D6FF0}"/>
                </a:ext>
              </a:extLst>
            </p:cNvPr>
            <p:cNvSpPr/>
            <p:nvPr/>
          </p:nvSpPr>
          <p:spPr>
            <a:xfrm>
              <a:off x="671472" y="532016"/>
              <a:ext cx="192061" cy="92018"/>
            </a:xfrm>
            <a:custGeom>
              <a:avLst/>
              <a:gdLst>
                <a:gd name="connsiteX0" fmla="*/ 5478 w 192061"/>
                <a:gd name="connsiteY0" fmla="*/ 0 h 92018"/>
                <a:gd name="connsiteX1" fmla="*/ 0 w 192061"/>
                <a:gd name="connsiteY1" fmla="*/ 92018 h 92018"/>
                <a:gd name="connsiteX2" fmla="*/ 192062 w 192061"/>
                <a:gd name="connsiteY2" fmla="*/ 51157 h 92018"/>
              </a:gdLst>
              <a:ahLst/>
              <a:cxnLst>
                <a:cxn ang="0">
                  <a:pos x="connsiteX0" y="connsiteY0"/>
                </a:cxn>
                <a:cxn ang="0">
                  <a:pos x="connsiteX1" y="connsiteY1"/>
                </a:cxn>
                <a:cxn ang="0">
                  <a:pos x="connsiteX2" y="connsiteY2"/>
                </a:cxn>
              </a:cxnLst>
              <a:rect l="l" t="t" r="r" b="b"/>
              <a:pathLst>
                <a:path w="192061" h="92018">
                  <a:moveTo>
                    <a:pt x="5478" y="0"/>
                  </a:moveTo>
                  <a:lnTo>
                    <a:pt x="0" y="92018"/>
                  </a:lnTo>
                  <a:lnTo>
                    <a:pt x="192062" y="51157"/>
                  </a:lnTo>
                  <a:close/>
                </a:path>
              </a:pathLst>
            </a:custGeom>
            <a:solidFill>
              <a:srgbClr val="001AFF"/>
            </a:solidFill>
            <a:ln w="3215" cap="flat">
              <a:noFill/>
              <a:prstDash val="solid"/>
              <a:miter/>
            </a:ln>
          </p:spPr>
          <p:txBody>
            <a:bodyPr rtlCol="0" anchor="ctr"/>
            <a:lstStyle/>
            <a:p>
              <a:endParaRPr lang="en-US" sz="1800"/>
            </a:p>
          </p:txBody>
        </p:sp>
        <p:sp>
          <p:nvSpPr>
            <p:cNvPr id="56" name="Freeform 55">
              <a:extLst>
                <a:ext uri="{FF2B5EF4-FFF2-40B4-BE49-F238E27FC236}">
                  <a16:creationId xmlns:a16="http://schemas.microsoft.com/office/drawing/2014/main" id="{302F4EEC-9D22-65D4-0F53-E7BD5994AC25}"/>
                </a:ext>
              </a:extLst>
            </p:cNvPr>
            <p:cNvSpPr/>
            <p:nvPr/>
          </p:nvSpPr>
          <p:spPr>
            <a:xfrm>
              <a:off x="447507" y="583174"/>
              <a:ext cx="157902" cy="133201"/>
            </a:xfrm>
            <a:custGeom>
              <a:avLst/>
              <a:gdLst>
                <a:gd name="connsiteX0" fmla="*/ 0 w 157902"/>
                <a:gd name="connsiteY0" fmla="*/ 0 h 133201"/>
                <a:gd name="connsiteX1" fmla="*/ 0 w 157902"/>
                <a:gd name="connsiteY1" fmla="*/ 0 h 133201"/>
                <a:gd name="connsiteX2" fmla="*/ 133090 w 157902"/>
                <a:gd name="connsiteY2" fmla="*/ 133201 h 133201"/>
                <a:gd name="connsiteX3" fmla="*/ 157903 w 157902"/>
                <a:gd name="connsiteY3" fmla="*/ 99740 h 133201"/>
                <a:gd name="connsiteX4" fmla="*/ 153391 w 157902"/>
                <a:gd name="connsiteY4" fmla="*/ 59844 h 133201"/>
                <a:gd name="connsiteX5" fmla="*/ 92164 w 157902"/>
                <a:gd name="connsiteY5" fmla="*/ 20270 h 13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902" h="133201">
                  <a:moveTo>
                    <a:pt x="0" y="0"/>
                  </a:moveTo>
                  <a:lnTo>
                    <a:pt x="0" y="0"/>
                  </a:lnTo>
                  <a:lnTo>
                    <a:pt x="133090" y="133201"/>
                  </a:lnTo>
                  <a:lnTo>
                    <a:pt x="157903" y="99740"/>
                  </a:lnTo>
                  <a:lnTo>
                    <a:pt x="153391" y="59844"/>
                  </a:lnTo>
                  <a:lnTo>
                    <a:pt x="92164" y="20270"/>
                  </a:lnTo>
                  <a:close/>
                </a:path>
              </a:pathLst>
            </a:custGeom>
            <a:solidFill>
              <a:srgbClr val="E23400"/>
            </a:solidFill>
            <a:ln w="3215" cap="flat">
              <a:noFill/>
              <a:prstDash val="solid"/>
              <a:miter/>
            </a:ln>
          </p:spPr>
          <p:txBody>
            <a:bodyPr rtlCol="0" anchor="ctr"/>
            <a:lstStyle/>
            <a:p>
              <a:endParaRPr lang="en-US" sz="1800"/>
            </a:p>
          </p:txBody>
        </p:sp>
        <p:sp>
          <p:nvSpPr>
            <p:cNvPr id="57" name="Freeform 56">
              <a:extLst>
                <a:ext uri="{FF2B5EF4-FFF2-40B4-BE49-F238E27FC236}">
                  <a16:creationId xmlns:a16="http://schemas.microsoft.com/office/drawing/2014/main" id="{B2FF64E6-73EC-BF46-DD82-7704DD9DA50F}"/>
                </a:ext>
              </a:extLst>
            </p:cNvPr>
            <p:cNvSpPr/>
            <p:nvPr/>
          </p:nvSpPr>
          <p:spPr>
            <a:xfrm>
              <a:off x="447507" y="347658"/>
              <a:ext cx="235887" cy="295359"/>
            </a:xfrm>
            <a:custGeom>
              <a:avLst/>
              <a:gdLst>
                <a:gd name="connsiteX0" fmla="*/ 235888 w 235887"/>
                <a:gd name="connsiteY0" fmla="*/ 0 h 295359"/>
                <a:gd name="connsiteX1" fmla="*/ 0 w 235887"/>
                <a:gd name="connsiteY1" fmla="*/ 235515 h 295359"/>
                <a:gd name="connsiteX2" fmla="*/ 153391 w 235887"/>
                <a:gd name="connsiteY2" fmla="*/ 295359 h 295359"/>
              </a:gdLst>
              <a:ahLst/>
              <a:cxnLst>
                <a:cxn ang="0">
                  <a:pos x="connsiteX0" y="connsiteY0"/>
                </a:cxn>
                <a:cxn ang="0">
                  <a:pos x="connsiteX1" y="connsiteY1"/>
                </a:cxn>
                <a:cxn ang="0">
                  <a:pos x="connsiteX2" y="connsiteY2"/>
                </a:cxn>
              </a:cxnLst>
              <a:rect l="l" t="t" r="r" b="b"/>
              <a:pathLst>
                <a:path w="235887" h="295359">
                  <a:moveTo>
                    <a:pt x="235888" y="0"/>
                  </a:moveTo>
                  <a:lnTo>
                    <a:pt x="0" y="235515"/>
                  </a:lnTo>
                  <a:lnTo>
                    <a:pt x="153391" y="295359"/>
                  </a:lnTo>
                  <a:close/>
                </a:path>
              </a:pathLst>
            </a:custGeom>
            <a:solidFill>
              <a:srgbClr val="FF4D00"/>
            </a:solidFill>
            <a:ln w="3215" cap="flat">
              <a:noFill/>
              <a:prstDash val="solid"/>
              <a:miter/>
            </a:ln>
          </p:spPr>
          <p:txBody>
            <a:bodyPr rtlCol="0" anchor="ctr"/>
            <a:lstStyle/>
            <a:p>
              <a:endParaRPr lang="en-US" sz="1800"/>
            </a:p>
          </p:txBody>
        </p:sp>
        <p:sp>
          <p:nvSpPr>
            <p:cNvPr id="58" name="Freeform 57">
              <a:extLst>
                <a:ext uri="{FF2B5EF4-FFF2-40B4-BE49-F238E27FC236}">
                  <a16:creationId xmlns:a16="http://schemas.microsoft.com/office/drawing/2014/main" id="{CE84A7D2-B58D-84BB-6B78-C56FFFC85976}"/>
                </a:ext>
              </a:extLst>
            </p:cNvPr>
            <p:cNvSpPr/>
            <p:nvPr/>
          </p:nvSpPr>
          <p:spPr>
            <a:xfrm>
              <a:off x="580597" y="643018"/>
              <a:ext cx="225575" cy="189506"/>
            </a:xfrm>
            <a:custGeom>
              <a:avLst/>
              <a:gdLst>
                <a:gd name="connsiteX0" fmla="*/ 20302 w 225575"/>
                <a:gd name="connsiteY0" fmla="*/ 0 h 189506"/>
                <a:gd name="connsiteX1" fmla="*/ 0 w 225575"/>
                <a:gd name="connsiteY1" fmla="*/ 73357 h 189506"/>
                <a:gd name="connsiteX2" fmla="*/ 116333 w 225575"/>
                <a:gd name="connsiteY2" fmla="*/ 189506 h 189506"/>
                <a:gd name="connsiteX3" fmla="*/ 225576 w 225575"/>
                <a:gd name="connsiteY3" fmla="*/ 80114 h 189506"/>
              </a:gdLst>
              <a:ahLst/>
              <a:cxnLst>
                <a:cxn ang="0">
                  <a:pos x="connsiteX0" y="connsiteY0"/>
                </a:cxn>
                <a:cxn ang="0">
                  <a:pos x="connsiteX1" y="connsiteY1"/>
                </a:cxn>
                <a:cxn ang="0">
                  <a:pos x="connsiteX2" y="connsiteY2"/>
                </a:cxn>
                <a:cxn ang="0">
                  <a:pos x="connsiteX3" y="connsiteY3"/>
                </a:cxn>
              </a:cxnLst>
              <a:rect l="l" t="t" r="r" b="b"/>
              <a:pathLst>
                <a:path w="225575" h="189506">
                  <a:moveTo>
                    <a:pt x="20302" y="0"/>
                  </a:moveTo>
                  <a:lnTo>
                    <a:pt x="0" y="73357"/>
                  </a:lnTo>
                  <a:lnTo>
                    <a:pt x="116333" y="189506"/>
                  </a:lnTo>
                  <a:lnTo>
                    <a:pt x="225576" y="80114"/>
                  </a:lnTo>
                  <a:close/>
                </a:path>
              </a:pathLst>
            </a:custGeom>
            <a:solidFill>
              <a:srgbClr val="FF7D00"/>
            </a:solidFill>
            <a:ln w="3215" cap="flat">
              <a:noFill/>
              <a:prstDash val="solid"/>
              <a:miter/>
            </a:ln>
          </p:spPr>
          <p:txBody>
            <a:bodyPr rtlCol="0" anchor="ctr"/>
            <a:lstStyle/>
            <a:p>
              <a:endParaRPr lang="en-US" sz="1800"/>
            </a:p>
          </p:txBody>
        </p:sp>
      </p:grpSp>
      <p:sp>
        <p:nvSpPr>
          <p:cNvPr id="50" name="Picture Placeholder 49">
            <a:extLst>
              <a:ext uri="{FF2B5EF4-FFF2-40B4-BE49-F238E27FC236}">
                <a16:creationId xmlns:a16="http://schemas.microsoft.com/office/drawing/2014/main" id="{553A89E4-5DF2-2F41-D6AF-D5F8264FE825}"/>
              </a:ext>
            </a:extLst>
          </p:cNvPr>
          <p:cNvSpPr>
            <a:spLocks noGrp="1"/>
          </p:cNvSpPr>
          <p:nvPr>
            <p:ph type="pic" sz="quarter" idx="15"/>
          </p:nvPr>
        </p:nvSpPr>
        <p:spPr>
          <a:xfrm>
            <a:off x="0" y="2"/>
            <a:ext cx="10961783" cy="6857999"/>
          </a:xfrm>
          <a:custGeom>
            <a:avLst/>
            <a:gdLst>
              <a:gd name="connsiteX0" fmla="*/ 2386007 w 10958928"/>
              <a:gd name="connsiteY0" fmla="*/ 592181 h 6857999"/>
              <a:gd name="connsiteX1" fmla="*/ 2424033 w 10958928"/>
              <a:gd name="connsiteY1" fmla="*/ 592502 h 6857999"/>
              <a:gd name="connsiteX2" fmla="*/ 2424033 w 10958928"/>
              <a:gd name="connsiteY2" fmla="*/ 608268 h 6857999"/>
              <a:gd name="connsiteX3" fmla="*/ 2380851 w 10958928"/>
              <a:gd name="connsiteY3" fmla="*/ 644625 h 6857999"/>
              <a:gd name="connsiteX4" fmla="*/ 2348626 w 10958928"/>
              <a:gd name="connsiteY4" fmla="*/ 618242 h 6857999"/>
              <a:gd name="connsiteX5" fmla="*/ 2348626 w 10958928"/>
              <a:gd name="connsiteY5" fmla="*/ 617598 h 6857999"/>
              <a:gd name="connsiteX6" fmla="*/ 2386007 w 10958928"/>
              <a:gd name="connsiteY6" fmla="*/ 592181 h 6857999"/>
              <a:gd name="connsiteX7" fmla="*/ 1941301 w 10958928"/>
              <a:gd name="connsiteY7" fmla="*/ 592181 h 6857999"/>
              <a:gd name="connsiteX8" fmla="*/ 1979004 w 10958928"/>
              <a:gd name="connsiteY8" fmla="*/ 592502 h 6857999"/>
              <a:gd name="connsiteX9" fmla="*/ 1979004 w 10958928"/>
              <a:gd name="connsiteY9" fmla="*/ 608268 h 6857999"/>
              <a:gd name="connsiteX10" fmla="*/ 1935823 w 10958928"/>
              <a:gd name="connsiteY10" fmla="*/ 644625 h 6857999"/>
              <a:gd name="connsiteX11" fmla="*/ 1903920 w 10958928"/>
              <a:gd name="connsiteY11" fmla="*/ 618242 h 6857999"/>
              <a:gd name="connsiteX12" fmla="*/ 1903920 w 10958928"/>
              <a:gd name="connsiteY12" fmla="*/ 617598 h 6857999"/>
              <a:gd name="connsiteX13" fmla="*/ 1941301 w 10958928"/>
              <a:gd name="connsiteY13" fmla="*/ 592181 h 6857999"/>
              <a:gd name="connsiteX14" fmla="*/ 1451802 w 10958928"/>
              <a:gd name="connsiteY14" fmla="*/ 536841 h 6857999"/>
              <a:gd name="connsiteX15" fmla="*/ 1499817 w 10958928"/>
              <a:gd name="connsiteY15" fmla="*/ 589928 h 6857999"/>
              <a:gd name="connsiteX16" fmla="*/ 1499817 w 10958928"/>
              <a:gd name="connsiteY16" fmla="*/ 590572 h 6857999"/>
              <a:gd name="connsiteX17" fmla="*/ 1452124 w 10958928"/>
              <a:gd name="connsiteY17" fmla="*/ 642694 h 6857999"/>
              <a:gd name="connsiteX18" fmla="*/ 1404431 w 10958928"/>
              <a:gd name="connsiteY18" fmla="*/ 589928 h 6857999"/>
              <a:gd name="connsiteX19" fmla="*/ 1404431 w 10958928"/>
              <a:gd name="connsiteY19" fmla="*/ 589285 h 6857999"/>
              <a:gd name="connsiteX20" fmla="*/ 1451802 w 10958928"/>
              <a:gd name="connsiteY20" fmla="*/ 536841 h 6857999"/>
              <a:gd name="connsiteX21" fmla="*/ 2464637 w 10958928"/>
              <a:gd name="connsiteY21" fmla="*/ 525580 h 6857999"/>
              <a:gd name="connsiteX22" fmla="*/ 2467537 w 10958928"/>
              <a:gd name="connsiteY22" fmla="*/ 525580 h 6857999"/>
              <a:gd name="connsiteX23" fmla="*/ 2470115 w 10958928"/>
              <a:gd name="connsiteY23" fmla="*/ 526224 h 6857999"/>
              <a:gd name="connsiteX24" fmla="*/ 2470760 w 10958928"/>
              <a:gd name="connsiteY24" fmla="*/ 528154 h 6857999"/>
              <a:gd name="connsiteX25" fmla="*/ 2469793 w 10958928"/>
              <a:gd name="connsiteY25" fmla="*/ 529763 h 6857999"/>
              <a:gd name="connsiteX26" fmla="*/ 2467537 w 10958928"/>
              <a:gd name="connsiteY26" fmla="*/ 530406 h 6857999"/>
              <a:gd name="connsiteX27" fmla="*/ 2464637 w 10958928"/>
              <a:gd name="connsiteY27" fmla="*/ 530406 h 6857999"/>
              <a:gd name="connsiteX28" fmla="*/ 2462059 w 10958928"/>
              <a:gd name="connsiteY28" fmla="*/ 523328 h 6857999"/>
              <a:gd name="connsiteX29" fmla="*/ 2462059 w 10958928"/>
              <a:gd name="connsiteY29" fmla="*/ 539093 h 6857999"/>
              <a:gd name="connsiteX30" fmla="*/ 2464637 w 10958928"/>
              <a:gd name="connsiteY30" fmla="*/ 539093 h 6857999"/>
              <a:gd name="connsiteX31" fmla="*/ 2464637 w 10958928"/>
              <a:gd name="connsiteY31" fmla="*/ 532659 h 6857999"/>
              <a:gd name="connsiteX32" fmla="*/ 2468182 w 10958928"/>
              <a:gd name="connsiteY32" fmla="*/ 532659 h 6857999"/>
              <a:gd name="connsiteX33" fmla="*/ 2470760 w 10958928"/>
              <a:gd name="connsiteY33" fmla="*/ 534589 h 6857999"/>
              <a:gd name="connsiteX34" fmla="*/ 2470760 w 10958928"/>
              <a:gd name="connsiteY34" fmla="*/ 536520 h 6857999"/>
              <a:gd name="connsiteX35" fmla="*/ 2471082 w 10958928"/>
              <a:gd name="connsiteY35" fmla="*/ 539093 h 6857999"/>
              <a:gd name="connsiteX36" fmla="*/ 2473660 w 10958928"/>
              <a:gd name="connsiteY36" fmla="*/ 539093 h 6857999"/>
              <a:gd name="connsiteX37" fmla="*/ 2473660 w 10958928"/>
              <a:gd name="connsiteY37" fmla="*/ 538772 h 6857999"/>
              <a:gd name="connsiteX38" fmla="*/ 2473338 w 10958928"/>
              <a:gd name="connsiteY38" fmla="*/ 536520 h 6857999"/>
              <a:gd name="connsiteX39" fmla="*/ 2473338 w 10958928"/>
              <a:gd name="connsiteY39" fmla="*/ 535554 h 6857999"/>
              <a:gd name="connsiteX40" fmla="*/ 2471082 w 10958928"/>
              <a:gd name="connsiteY40" fmla="*/ 531693 h 6857999"/>
              <a:gd name="connsiteX41" fmla="*/ 2473338 w 10958928"/>
              <a:gd name="connsiteY41" fmla="*/ 528154 h 6857999"/>
              <a:gd name="connsiteX42" fmla="*/ 2471727 w 10958928"/>
              <a:gd name="connsiteY42" fmla="*/ 524615 h 6857999"/>
              <a:gd name="connsiteX43" fmla="*/ 2467215 w 10958928"/>
              <a:gd name="connsiteY43" fmla="*/ 523328 h 6857999"/>
              <a:gd name="connsiteX44" fmla="*/ 2467537 w 10958928"/>
              <a:gd name="connsiteY44" fmla="*/ 519789 h 6857999"/>
              <a:gd name="connsiteX45" fmla="*/ 2473016 w 10958928"/>
              <a:gd name="connsiteY45" fmla="*/ 521398 h 6857999"/>
              <a:gd name="connsiteX46" fmla="*/ 2477205 w 10958928"/>
              <a:gd name="connsiteY46" fmla="*/ 525580 h 6857999"/>
              <a:gd name="connsiteX47" fmla="*/ 2478816 w 10958928"/>
              <a:gd name="connsiteY47" fmla="*/ 531372 h 6857999"/>
              <a:gd name="connsiteX48" fmla="*/ 2477205 w 10958928"/>
              <a:gd name="connsiteY48" fmla="*/ 537163 h 6857999"/>
              <a:gd name="connsiteX49" fmla="*/ 2473016 w 10958928"/>
              <a:gd name="connsiteY49" fmla="*/ 541346 h 6857999"/>
              <a:gd name="connsiteX50" fmla="*/ 2467537 w 10958928"/>
              <a:gd name="connsiteY50" fmla="*/ 542954 h 6857999"/>
              <a:gd name="connsiteX51" fmla="*/ 2462059 w 10958928"/>
              <a:gd name="connsiteY51" fmla="*/ 541346 h 6857999"/>
              <a:gd name="connsiteX52" fmla="*/ 2457870 w 10958928"/>
              <a:gd name="connsiteY52" fmla="*/ 537163 h 6857999"/>
              <a:gd name="connsiteX53" fmla="*/ 2456259 w 10958928"/>
              <a:gd name="connsiteY53" fmla="*/ 531372 h 6857999"/>
              <a:gd name="connsiteX54" fmla="*/ 2457870 w 10958928"/>
              <a:gd name="connsiteY54" fmla="*/ 525580 h 6857999"/>
              <a:gd name="connsiteX55" fmla="*/ 2462059 w 10958928"/>
              <a:gd name="connsiteY55" fmla="*/ 521398 h 6857999"/>
              <a:gd name="connsiteX56" fmla="*/ 2467537 w 10958928"/>
              <a:gd name="connsiteY56" fmla="*/ 519789 h 6857999"/>
              <a:gd name="connsiteX57" fmla="*/ 2134652 w 10958928"/>
              <a:gd name="connsiteY57" fmla="*/ 518823 h 6857999"/>
              <a:gd name="connsiteX58" fmla="*/ 2134652 w 10958928"/>
              <a:gd name="connsiteY58" fmla="*/ 533623 h 6857999"/>
              <a:gd name="connsiteX59" fmla="*/ 2134652 w 10958928"/>
              <a:gd name="connsiteY59" fmla="*/ 661033 h 6857999"/>
              <a:gd name="connsiteX60" fmla="*/ 2157210 w 10958928"/>
              <a:gd name="connsiteY60" fmla="*/ 661033 h 6857999"/>
              <a:gd name="connsiteX61" fmla="*/ 2157210 w 10958928"/>
              <a:gd name="connsiteY61" fmla="*/ 518823 h 6857999"/>
              <a:gd name="connsiteX62" fmla="*/ 2467860 w 10958928"/>
              <a:gd name="connsiteY62" fmla="*/ 517215 h 6857999"/>
              <a:gd name="connsiteX63" fmla="*/ 2461092 w 10958928"/>
              <a:gd name="connsiteY63" fmla="*/ 519145 h 6857999"/>
              <a:gd name="connsiteX64" fmla="*/ 2456259 w 10958928"/>
              <a:gd name="connsiteY64" fmla="*/ 524293 h 6857999"/>
              <a:gd name="connsiteX65" fmla="*/ 2454325 w 10958928"/>
              <a:gd name="connsiteY65" fmla="*/ 531372 h 6857999"/>
              <a:gd name="connsiteX66" fmla="*/ 2456581 w 10958928"/>
              <a:gd name="connsiteY66" fmla="*/ 538128 h 6857999"/>
              <a:gd name="connsiteX67" fmla="*/ 2461415 w 10958928"/>
              <a:gd name="connsiteY67" fmla="*/ 543276 h 6857999"/>
              <a:gd name="connsiteX68" fmla="*/ 2468182 w 10958928"/>
              <a:gd name="connsiteY68" fmla="*/ 545207 h 6857999"/>
              <a:gd name="connsiteX69" fmla="*/ 2474949 w 10958928"/>
              <a:gd name="connsiteY69" fmla="*/ 543276 h 6857999"/>
              <a:gd name="connsiteX70" fmla="*/ 2479783 w 10958928"/>
              <a:gd name="connsiteY70" fmla="*/ 538128 h 6857999"/>
              <a:gd name="connsiteX71" fmla="*/ 2481394 w 10958928"/>
              <a:gd name="connsiteY71" fmla="*/ 531372 h 6857999"/>
              <a:gd name="connsiteX72" fmla="*/ 2479461 w 10958928"/>
              <a:gd name="connsiteY72" fmla="*/ 524293 h 6857999"/>
              <a:gd name="connsiteX73" fmla="*/ 2474627 w 10958928"/>
              <a:gd name="connsiteY73" fmla="*/ 519145 h 6857999"/>
              <a:gd name="connsiteX74" fmla="*/ 2467860 w 10958928"/>
              <a:gd name="connsiteY74" fmla="*/ 517215 h 6857999"/>
              <a:gd name="connsiteX75" fmla="*/ 1626462 w 10958928"/>
              <a:gd name="connsiteY75" fmla="*/ 516250 h 6857999"/>
              <a:gd name="connsiteX76" fmla="*/ 1573613 w 10958928"/>
              <a:gd name="connsiteY76" fmla="*/ 550033 h 6857999"/>
              <a:gd name="connsiteX77" fmla="*/ 1573613 w 10958928"/>
              <a:gd name="connsiteY77" fmla="*/ 518824 h 6857999"/>
              <a:gd name="connsiteX78" fmla="*/ 1550733 w 10958928"/>
              <a:gd name="connsiteY78" fmla="*/ 518824 h 6857999"/>
              <a:gd name="connsiteX79" fmla="*/ 1550733 w 10958928"/>
              <a:gd name="connsiteY79" fmla="*/ 661356 h 6857999"/>
              <a:gd name="connsiteX80" fmla="*/ 1573613 w 10958928"/>
              <a:gd name="connsiteY80" fmla="*/ 661356 h 6857999"/>
              <a:gd name="connsiteX81" fmla="*/ 1573613 w 10958928"/>
              <a:gd name="connsiteY81" fmla="*/ 604086 h 6857999"/>
              <a:gd name="connsiteX82" fmla="*/ 1624851 w 10958928"/>
              <a:gd name="connsiteY82" fmla="*/ 540702 h 6857999"/>
              <a:gd name="connsiteX83" fmla="*/ 1627751 w 10958928"/>
              <a:gd name="connsiteY83" fmla="*/ 540702 h 6857999"/>
              <a:gd name="connsiteX84" fmla="*/ 1627751 w 10958928"/>
              <a:gd name="connsiteY84" fmla="*/ 516250 h 6857999"/>
              <a:gd name="connsiteX85" fmla="*/ 2387618 w 10958928"/>
              <a:gd name="connsiteY85" fmla="*/ 515606 h 6857999"/>
              <a:gd name="connsiteX86" fmla="*/ 2338636 w 10958928"/>
              <a:gd name="connsiteY86" fmla="*/ 527189 h 6857999"/>
              <a:gd name="connsiteX87" fmla="*/ 2337347 w 10958928"/>
              <a:gd name="connsiteY87" fmla="*/ 527832 h 6857999"/>
              <a:gd name="connsiteX88" fmla="*/ 2344437 w 10958928"/>
              <a:gd name="connsiteY88" fmla="*/ 547780 h 6857999"/>
              <a:gd name="connsiteX89" fmla="*/ 2346048 w 10958928"/>
              <a:gd name="connsiteY89" fmla="*/ 547137 h 6857999"/>
              <a:gd name="connsiteX90" fmla="*/ 2386007 w 10958928"/>
              <a:gd name="connsiteY90" fmla="*/ 537163 h 6857999"/>
              <a:gd name="connsiteX91" fmla="*/ 2424677 w 10958928"/>
              <a:gd name="connsiteY91" fmla="*/ 574163 h 6857999"/>
              <a:gd name="connsiteX92" fmla="*/ 2384074 w 10958928"/>
              <a:gd name="connsiteY92" fmla="*/ 574163 h 6857999"/>
              <a:gd name="connsiteX93" fmla="*/ 2325424 w 10958928"/>
              <a:gd name="connsiteY93" fmla="*/ 618563 h 6857999"/>
              <a:gd name="connsiteX94" fmla="*/ 2325424 w 10958928"/>
              <a:gd name="connsiteY94" fmla="*/ 619207 h 6857999"/>
              <a:gd name="connsiteX95" fmla="*/ 2376662 w 10958928"/>
              <a:gd name="connsiteY95" fmla="*/ 664251 h 6857999"/>
              <a:gd name="connsiteX96" fmla="*/ 2423711 w 10958928"/>
              <a:gd name="connsiteY96" fmla="*/ 643016 h 6857999"/>
              <a:gd name="connsiteX97" fmla="*/ 2423711 w 10958928"/>
              <a:gd name="connsiteY97" fmla="*/ 661355 h 6857999"/>
              <a:gd name="connsiteX98" fmla="*/ 2445624 w 10958928"/>
              <a:gd name="connsiteY98" fmla="*/ 661355 h 6857999"/>
              <a:gd name="connsiteX99" fmla="*/ 2445624 w 10958928"/>
              <a:gd name="connsiteY99" fmla="*/ 574485 h 6857999"/>
              <a:gd name="connsiteX100" fmla="*/ 2431445 w 10958928"/>
              <a:gd name="connsiteY100" fmla="*/ 531693 h 6857999"/>
              <a:gd name="connsiteX101" fmla="*/ 2387618 w 10958928"/>
              <a:gd name="connsiteY101" fmla="*/ 515606 h 6857999"/>
              <a:gd name="connsiteX102" fmla="*/ 2254852 w 10958928"/>
              <a:gd name="connsiteY102" fmla="*/ 515606 h 6857999"/>
              <a:gd name="connsiteX103" fmla="*/ 2204903 w 10958928"/>
              <a:gd name="connsiteY103" fmla="*/ 537806 h 6857999"/>
              <a:gd name="connsiteX104" fmla="*/ 2184923 w 10958928"/>
              <a:gd name="connsiteY104" fmla="*/ 589928 h 6857999"/>
              <a:gd name="connsiteX105" fmla="*/ 2184923 w 10958928"/>
              <a:gd name="connsiteY105" fmla="*/ 590572 h 6857999"/>
              <a:gd name="connsiteX106" fmla="*/ 2204903 w 10958928"/>
              <a:gd name="connsiteY106" fmla="*/ 642372 h 6857999"/>
              <a:gd name="connsiteX107" fmla="*/ 2254852 w 10958928"/>
              <a:gd name="connsiteY107" fmla="*/ 664251 h 6857999"/>
              <a:gd name="connsiteX108" fmla="*/ 2310601 w 10958928"/>
              <a:gd name="connsiteY108" fmla="*/ 636903 h 6857999"/>
              <a:gd name="connsiteX109" fmla="*/ 2311568 w 10958928"/>
              <a:gd name="connsiteY109" fmla="*/ 635938 h 6857999"/>
              <a:gd name="connsiteX110" fmla="*/ 2296744 w 10958928"/>
              <a:gd name="connsiteY110" fmla="*/ 621459 h 6857999"/>
              <a:gd name="connsiteX111" fmla="*/ 2295777 w 10958928"/>
              <a:gd name="connsiteY111" fmla="*/ 622424 h 6857999"/>
              <a:gd name="connsiteX112" fmla="*/ 2256140 w 10958928"/>
              <a:gd name="connsiteY112" fmla="*/ 642694 h 6857999"/>
              <a:gd name="connsiteX113" fmla="*/ 2208447 w 10958928"/>
              <a:gd name="connsiteY113" fmla="*/ 589928 h 6857999"/>
              <a:gd name="connsiteX114" fmla="*/ 2208447 w 10958928"/>
              <a:gd name="connsiteY114" fmla="*/ 589285 h 6857999"/>
              <a:gd name="connsiteX115" fmla="*/ 2254852 w 10958928"/>
              <a:gd name="connsiteY115" fmla="*/ 536841 h 6857999"/>
              <a:gd name="connsiteX116" fmla="*/ 2294166 w 10958928"/>
              <a:gd name="connsiteY116" fmla="*/ 557432 h 6857999"/>
              <a:gd name="connsiteX117" fmla="*/ 2295133 w 10958928"/>
              <a:gd name="connsiteY117" fmla="*/ 558719 h 6857999"/>
              <a:gd name="connsiteX118" fmla="*/ 2310279 w 10958928"/>
              <a:gd name="connsiteY118" fmla="*/ 541989 h 6857999"/>
              <a:gd name="connsiteX119" fmla="*/ 2309312 w 10958928"/>
              <a:gd name="connsiteY119" fmla="*/ 541024 h 6857999"/>
              <a:gd name="connsiteX120" fmla="*/ 2254852 w 10958928"/>
              <a:gd name="connsiteY120" fmla="*/ 515606 h 6857999"/>
              <a:gd name="connsiteX121" fmla="*/ 1942590 w 10958928"/>
              <a:gd name="connsiteY121" fmla="*/ 515606 h 6857999"/>
              <a:gd name="connsiteX122" fmla="*/ 1893608 w 10958928"/>
              <a:gd name="connsiteY122" fmla="*/ 527189 h 6857999"/>
              <a:gd name="connsiteX123" fmla="*/ 1892319 w 10958928"/>
              <a:gd name="connsiteY123" fmla="*/ 527832 h 6857999"/>
              <a:gd name="connsiteX124" fmla="*/ 1899408 w 10958928"/>
              <a:gd name="connsiteY124" fmla="*/ 547780 h 6857999"/>
              <a:gd name="connsiteX125" fmla="*/ 1901020 w 10958928"/>
              <a:gd name="connsiteY125" fmla="*/ 547137 h 6857999"/>
              <a:gd name="connsiteX126" fmla="*/ 1940979 w 10958928"/>
              <a:gd name="connsiteY126" fmla="*/ 537163 h 6857999"/>
              <a:gd name="connsiteX127" fmla="*/ 1979649 w 10958928"/>
              <a:gd name="connsiteY127" fmla="*/ 574163 h 6857999"/>
              <a:gd name="connsiteX128" fmla="*/ 1939690 w 10958928"/>
              <a:gd name="connsiteY128" fmla="*/ 574163 h 6857999"/>
              <a:gd name="connsiteX129" fmla="*/ 1881040 w 10958928"/>
              <a:gd name="connsiteY129" fmla="*/ 618563 h 6857999"/>
              <a:gd name="connsiteX130" fmla="*/ 1881040 w 10958928"/>
              <a:gd name="connsiteY130" fmla="*/ 619207 h 6857999"/>
              <a:gd name="connsiteX131" fmla="*/ 1932278 w 10958928"/>
              <a:gd name="connsiteY131" fmla="*/ 664251 h 6857999"/>
              <a:gd name="connsiteX132" fmla="*/ 1979327 w 10958928"/>
              <a:gd name="connsiteY132" fmla="*/ 643016 h 6857999"/>
              <a:gd name="connsiteX133" fmla="*/ 1979327 w 10958928"/>
              <a:gd name="connsiteY133" fmla="*/ 661355 h 6857999"/>
              <a:gd name="connsiteX134" fmla="*/ 2001240 w 10958928"/>
              <a:gd name="connsiteY134" fmla="*/ 661355 h 6857999"/>
              <a:gd name="connsiteX135" fmla="*/ 2001240 w 10958928"/>
              <a:gd name="connsiteY135" fmla="*/ 574485 h 6857999"/>
              <a:gd name="connsiteX136" fmla="*/ 1987061 w 10958928"/>
              <a:gd name="connsiteY136" fmla="*/ 531693 h 6857999"/>
              <a:gd name="connsiteX137" fmla="*/ 1942590 w 10958928"/>
              <a:gd name="connsiteY137" fmla="*/ 515606 h 6857999"/>
              <a:gd name="connsiteX138" fmla="*/ 1714759 w 10958928"/>
              <a:gd name="connsiteY138" fmla="*/ 515606 h 6857999"/>
              <a:gd name="connsiteX139" fmla="*/ 1673189 w 10958928"/>
              <a:gd name="connsiteY139" fmla="*/ 538771 h 6857999"/>
              <a:gd name="connsiteX140" fmla="*/ 1673189 w 10958928"/>
              <a:gd name="connsiteY140" fmla="*/ 518823 h 6857999"/>
              <a:gd name="connsiteX141" fmla="*/ 1650309 w 10958928"/>
              <a:gd name="connsiteY141" fmla="*/ 518823 h 6857999"/>
              <a:gd name="connsiteX142" fmla="*/ 1650309 w 10958928"/>
              <a:gd name="connsiteY142" fmla="*/ 661355 h 6857999"/>
              <a:gd name="connsiteX143" fmla="*/ 1673189 w 10958928"/>
              <a:gd name="connsiteY143" fmla="*/ 661355 h 6857999"/>
              <a:gd name="connsiteX144" fmla="*/ 1673189 w 10958928"/>
              <a:gd name="connsiteY144" fmla="*/ 579954 h 6857999"/>
              <a:gd name="connsiteX145" fmla="*/ 1708959 w 10958928"/>
              <a:gd name="connsiteY145" fmla="*/ 537484 h 6857999"/>
              <a:gd name="connsiteX146" fmla="*/ 1741828 w 10958928"/>
              <a:gd name="connsiteY146" fmla="*/ 577702 h 6857999"/>
              <a:gd name="connsiteX147" fmla="*/ 1741828 w 10958928"/>
              <a:gd name="connsiteY147" fmla="*/ 661355 h 6857999"/>
              <a:gd name="connsiteX148" fmla="*/ 1764708 w 10958928"/>
              <a:gd name="connsiteY148" fmla="*/ 661355 h 6857999"/>
              <a:gd name="connsiteX149" fmla="*/ 1764708 w 10958928"/>
              <a:gd name="connsiteY149" fmla="*/ 579311 h 6857999"/>
              <a:gd name="connsiteX150" fmla="*/ 1775020 w 10958928"/>
              <a:gd name="connsiteY150" fmla="*/ 548424 h 6857999"/>
              <a:gd name="connsiteX151" fmla="*/ 1799834 w 10958928"/>
              <a:gd name="connsiteY151" fmla="*/ 537484 h 6857999"/>
              <a:gd name="connsiteX152" fmla="*/ 1833025 w 10958928"/>
              <a:gd name="connsiteY152" fmla="*/ 578024 h 6857999"/>
              <a:gd name="connsiteX153" fmla="*/ 1833025 w 10958928"/>
              <a:gd name="connsiteY153" fmla="*/ 661033 h 6857999"/>
              <a:gd name="connsiteX154" fmla="*/ 1855905 w 10958928"/>
              <a:gd name="connsiteY154" fmla="*/ 661033 h 6857999"/>
              <a:gd name="connsiteX155" fmla="*/ 1855905 w 10958928"/>
              <a:gd name="connsiteY155" fmla="*/ 573198 h 6857999"/>
              <a:gd name="connsiteX156" fmla="*/ 1804667 w 10958928"/>
              <a:gd name="connsiteY156" fmla="*/ 515606 h 6857999"/>
              <a:gd name="connsiteX157" fmla="*/ 1757941 w 10958928"/>
              <a:gd name="connsiteY157" fmla="*/ 541989 h 6857999"/>
              <a:gd name="connsiteX158" fmla="*/ 1714759 w 10958928"/>
              <a:gd name="connsiteY158" fmla="*/ 515606 h 6857999"/>
              <a:gd name="connsiteX159" fmla="*/ 1452124 w 10958928"/>
              <a:gd name="connsiteY159" fmla="*/ 515606 h 6857999"/>
              <a:gd name="connsiteX160" fmla="*/ 1401209 w 10958928"/>
              <a:gd name="connsiteY160" fmla="*/ 537806 h 6857999"/>
              <a:gd name="connsiteX161" fmla="*/ 1381229 w 10958928"/>
              <a:gd name="connsiteY161" fmla="*/ 589928 h 6857999"/>
              <a:gd name="connsiteX162" fmla="*/ 1381229 w 10958928"/>
              <a:gd name="connsiteY162" fmla="*/ 590572 h 6857999"/>
              <a:gd name="connsiteX163" fmla="*/ 1451802 w 10958928"/>
              <a:gd name="connsiteY163" fmla="*/ 664251 h 6857999"/>
              <a:gd name="connsiteX164" fmla="*/ 1503040 w 10958928"/>
              <a:gd name="connsiteY164" fmla="*/ 642051 h 6857999"/>
              <a:gd name="connsiteX165" fmla="*/ 1523342 w 10958928"/>
              <a:gd name="connsiteY165" fmla="*/ 589928 h 6857999"/>
              <a:gd name="connsiteX166" fmla="*/ 1523342 w 10958928"/>
              <a:gd name="connsiteY166" fmla="*/ 589285 h 6857999"/>
              <a:gd name="connsiteX167" fmla="*/ 1452124 w 10958928"/>
              <a:gd name="connsiteY167" fmla="*/ 515606 h 6857999"/>
              <a:gd name="connsiteX168" fmla="*/ 1217525 w 10958928"/>
              <a:gd name="connsiteY168" fmla="*/ 515606 h 6857999"/>
              <a:gd name="connsiteX169" fmla="*/ 1173377 w 10958928"/>
              <a:gd name="connsiteY169" fmla="*/ 539093 h 6857999"/>
              <a:gd name="connsiteX170" fmla="*/ 1173377 w 10958928"/>
              <a:gd name="connsiteY170" fmla="*/ 518502 h 6857999"/>
              <a:gd name="connsiteX171" fmla="*/ 1150497 w 10958928"/>
              <a:gd name="connsiteY171" fmla="*/ 518502 h 6857999"/>
              <a:gd name="connsiteX172" fmla="*/ 1150497 w 10958928"/>
              <a:gd name="connsiteY172" fmla="*/ 661033 h 6857999"/>
              <a:gd name="connsiteX173" fmla="*/ 1173377 w 10958928"/>
              <a:gd name="connsiteY173" fmla="*/ 661033 h 6857999"/>
              <a:gd name="connsiteX174" fmla="*/ 1173377 w 10958928"/>
              <a:gd name="connsiteY174" fmla="*/ 579633 h 6857999"/>
              <a:gd name="connsiteX175" fmla="*/ 1212047 w 10958928"/>
              <a:gd name="connsiteY175" fmla="*/ 537484 h 6857999"/>
              <a:gd name="connsiteX176" fmla="*/ 1247495 w 10958928"/>
              <a:gd name="connsiteY176" fmla="*/ 578024 h 6857999"/>
              <a:gd name="connsiteX177" fmla="*/ 1247495 w 10958928"/>
              <a:gd name="connsiteY177" fmla="*/ 661033 h 6857999"/>
              <a:gd name="connsiteX178" fmla="*/ 1270374 w 10958928"/>
              <a:gd name="connsiteY178" fmla="*/ 661033 h 6857999"/>
              <a:gd name="connsiteX179" fmla="*/ 1270374 w 10958928"/>
              <a:gd name="connsiteY179" fmla="*/ 572876 h 6857999"/>
              <a:gd name="connsiteX180" fmla="*/ 1256518 w 10958928"/>
              <a:gd name="connsiteY180" fmla="*/ 531371 h 6857999"/>
              <a:gd name="connsiteX181" fmla="*/ 1217525 w 10958928"/>
              <a:gd name="connsiteY181" fmla="*/ 515606 h 6857999"/>
              <a:gd name="connsiteX182" fmla="*/ 2063434 w 10958928"/>
              <a:gd name="connsiteY182" fmla="*/ 468953 h 6857999"/>
              <a:gd name="connsiteX183" fmla="*/ 2040554 w 10958928"/>
              <a:gd name="connsiteY183" fmla="*/ 482144 h 6857999"/>
              <a:gd name="connsiteX184" fmla="*/ 2040554 w 10958928"/>
              <a:gd name="connsiteY184" fmla="*/ 518501 h 6857999"/>
              <a:gd name="connsiteX185" fmla="*/ 2015741 w 10958928"/>
              <a:gd name="connsiteY185" fmla="*/ 518501 h 6857999"/>
              <a:gd name="connsiteX186" fmla="*/ 2015741 w 10958928"/>
              <a:gd name="connsiteY186" fmla="*/ 540058 h 6857999"/>
              <a:gd name="connsiteX187" fmla="*/ 2040554 w 10958928"/>
              <a:gd name="connsiteY187" fmla="*/ 540058 h 6857999"/>
              <a:gd name="connsiteX188" fmla="*/ 2040554 w 10958928"/>
              <a:gd name="connsiteY188" fmla="*/ 622746 h 6857999"/>
              <a:gd name="connsiteX189" fmla="*/ 2079869 w 10958928"/>
              <a:gd name="connsiteY189" fmla="*/ 663607 h 6857999"/>
              <a:gd name="connsiteX190" fmla="*/ 2104682 w 10958928"/>
              <a:gd name="connsiteY190" fmla="*/ 657494 h 6857999"/>
              <a:gd name="connsiteX191" fmla="*/ 2105327 w 10958928"/>
              <a:gd name="connsiteY191" fmla="*/ 657172 h 6857999"/>
              <a:gd name="connsiteX192" fmla="*/ 2105327 w 10958928"/>
              <a:gd name="connsiteY192" fmla="*/ 636259 h 6857999"/>
              <a:gd name="connsiteX193" fmla="*/ 2103071 w 10958928"/>
              <a:gd name="connsiteY193" fmla="*/ 637224 h 6857999"/>
              <a:gd name="connsiteX194" fmla="*/ 2084380 w 10958928"/>
              <a:gd name="connsiteY194" fmla="*/ 642050 h 6857999"/>
              <a:gd name="connsiteX195" fmla="*/ 2063434 w 10958928"/>
              <a:gd name="connsiteY195" fmla="*/ 620172 h 6857999"/>
              <a:gd name="connsiteX196" fmla="*/ 2063434 w 10958928"/>
              <a:gd name="connsiteY196" fmla="*/ 539736 h 6857999"/>
              <a:gd name="connsiteX197" fmla="*/ 2106293 w 10958928"/>
              <a:gd name="connsiteY197" fmla="*/ 539736 h 6857999"/>
              <a:gd name="connsiteX198" fmla="*/ 2106293 w 10958928"/>
              <a:gd name="connsiteY198" fmla="*/ 518501 h 6857999"/>
              <a:gd name="connsiteX199" fmla="*/ 2063434 w 10958928"/>
              <a:gd name="connsiteY199" fmla="*/ 518501 h 6857999"/>
              <a:gd name="connsiteX200" fmla="*/ 2134007 w 10958928"/>
              <a:gd name="connsiteY200" fmla="*/ 467988 h 6857999"/>
              <a:gd name="connsiteX201" fmla="*/ 2134007 w 10958928"/>
              <a:gd name="connsiteY201" fmla="*/ 474423 h 6857999"/>
              <a:gd name="connsiteX202" fmla="*/ 2134007 w 10958928"/>
              <a:gd name="connsiteY202" fmla="*/ 493084 h 6857999"/>
              <a:gd name="connsiteX203" fmla="*/ 2158176 w 10958928"/>
              <a:gd name="connsiteY203" fmla="*/ 493084 h 6857999"/>
              <a:gd name="connsiteX204" fmla="*/ 2158176 w 10958928"/>
              <a:gd name="connsiteY204" fmla="*/ 467988 h 6857999"/>
              <a:gd name="connsiteX205" fmla="*/ 1113438 w 10958928"/>
              <a:gd name="connsiteY205" fmla="*/ 458979 h 6857999"/>
              <a:gd name="connsiteX206" fmla="*/ 1089914 w 10958928"/>
              <a:gd name="connsiteY206" fmla="*/ 472492 h 6857999"/>
              <a:gd name="connsiteX207" fmla="*/ 1089914 w 10958928"/>
              <a:gd name="connsiteY207" fmla="*/ 661033 h 6857999"/>
              <a:gd name="connsiteX208" fmla="*/ 1113438 w 10958928"/>
              <a:gd name="connsiteY208" fmla="*/ 661033 h 6857999"/>
              <a:gd name="connsiteX209" fmla="*/ 1353838 w 10958928"/>
              <a:gd name="connsiteY209" fmla="*/ 456084 h 6857999"/>
              <a:gd name="connsiteX210" fmla="*/ 1324191 w 10958928"/>
              <a:gd name="connsiteY210" fmla="*/ 467345 h 6857999"/>
              <a:gd name="connsiteX211" fmla="*/ 1312267 w 10958928"/>
              <a:gd name="connsiteY211" fmla="*/ 504345 h 6857999"/>
              <a:gd name="connsiteX212" fmla="*/ 1312267 w 10958928"/>
              <a:gd name="connsiteY212" fmla="*/ 518824 h 6857999"/>
              <a:gd name="connsiteX213" fmla="*/ 1287454 w 10958928"/>
              <a:gd name="connsiteY213" fmla="*/ 518824 h 6857999"/>
              <a:gd name="connsiteX214" fmla="*/ 1287454 w 10958928"/>
              <a:gd name="connsiteY214" fmla="*/ 540059 h 6857999"/>
              <a:gd name="connsiteX215" fmla="*/ 1312267 w 10958928"/>
              <a:gd name="connsiteY215" fmla="*/ 540059 h 6857999"/>
              <a:gd name="connsiteX216" fmla="*/ 1312267 w 10958928"/>
              <a:gd name="connsiteY216" fmla="*/ 661034 h 6857999"/>
              <a:gd name="connsiteX217" fmla="*/ 1335147 w 10958928"/>
              <a:gd name="connsiteY217" fmla="*/ 661034 h 6857999"/>
              <a:gd name="connsiteX218" fmla="*/ 1335147 w 10958928"/>
              <a:gd name="connsiteY218" fmla="*/ 539737 h 6857999"/>
              <a:gd name="connsiteX219" fmla="*/ 1378006 w 10958928"/>
              <a:gd name="connsiteY219" fmla="*/ 539737 h 6857999"/>
              <a:gd name="connsiteX220" fmla="*/ 1378006 w 10958928"/>
              <a:gd name="connsiteY220" fmla="*/ 518502 h 6857999"/>
              <a:gd name="connsiteX221" fmla="*/ 1335147 w 10958928"/>
              <a:gd name="connsiteY221" fmla="*/ 518502 h 6857999"/>
              <a:gd name="connsiteX222" fmla="*/ 1335147 w 10958928"/>
              <a:gd name="connsiteY222" fmla="*/ 505311 h 6857999"/>
              <a:gd name="connsiteX223" fmla="*/ 1334825 w 10958928"/>
              <a:gd name="connsiteY223" fmla="*/ 505311 h 6857999"/>
              <a:gd name="connsiteX224" fmla="*/ 1356416 w 10958928"/>
              <a:gd name="connsiteY224" fmla="*/ 477319 h 6857999"/>
              <a:gd name="connsiteX225" fmla="*/ 1375428 w 10958928"/>
              <a:gd name="connsiteY225" fmla="*/ 480858 h 6857999"/>
              <a:gd name="connsiteX226" fmla="*/ 1376717 w 10958928"/>
              <a:gd name="connsiteY226" fmla="*/ 481180 h 6857999"/>
              <a:gd name="connsiteX227" fmla="*/ 1376717 w 10958928"/>
              <a:gd name="connsiteY227" fmla="*/ 459945 h 6857999"/>
              <a:gd name="connsiteX228" fmla="*/ 1376395 w 10958928"/>
              <a:gd name="connsiteY228" fmla="*/ 459623 h 6857999"/>
              <a:gd name="connsiteX229" fmla="*/ 1353838 w 10958928"/>
              <a:gd name="connsiteY229" fmla="*/ 456084 h 6857999"/>
              <a:gd name="connsiteX230" fmla="*/ 684200 w 10958928"/>
              <a:gd name="connsiteY230" fmla="*/ 354413 h 6857999"/>
              <a:gd name="connsiteX231" fmla="*/ 448312 w 10958928"/>
              <a:gd name="connsiteY231" fmla="*/ 589928 h 6857999"/>
              <a:gd name="connsiteX232" fmla="*/ 448318 w 10958928"/>
              <a:gd name="connsiteY232" fmla="*/ 589930 h 6857999"/>
              <a:gd name="connsiteX233" fmla="*/ 448312 w 10958928"/>
              <a:gd name="connsiteY233" fmla="*/ 589929 h 6857999"/>
              <a:gd name="connsiteX234" fmla="*/ 581402 w 10958928"/>
              <a:gd name="connsiteY234" fmla="*/ 723130 h 6857999"/>
              <a:gd name="connsiteX235" fmla="*/ 697735 w 10958928"/>
              <a:gd name="connsiteY235" fmla="*/ 839279 h 6857999"/>
              <a:gd name="connsiteX236" fmla="*/ 806978 w 10958928"/>
              <a:gd name="connsiteY236" fmla="*/ 729887 h 6857999"/>
              <a:gd name="connsiteX237" fmla="*/ 601704 w 10958928"/>
              <a:gd name="connsiteY237" fmla="*/ 649773 h 6857999"/>
              <a:gd name="connsiteX238" fmla="*/ 601704 w 10958928"/>
              <a:gd name="connsiteY238" fmla="*/ 649776 h 6857999"/>
              <a:gd name="connsiteX239" fmla="*/ 601703 w 10958928"/>
              <a:gd name="connsiteY239" fmla="*/ 649773 h 6857999"/>
              <a:gd name="connsiteX240" fmla="*/ 601700 w 10958928"/>
              <a:gd name="connsiteY240" fmla="*/ 649771 h 6857999"/>
              <a:gd name="connsiteX241" fmla="*/ 601703 w 10958928"/>
              <a:gd name="connsiteY241" fmla="*/ 649772 h 6857999"/>
              <a:gd name="connsiteX242" fmla="*/ 697735 w 10958928"/>
              <a:gd name="connsiteY242" fmla="*/ 340900 h 6857999"/>
              <a:gd name="connsiteX243" fmla="*/ 772466 w 10958928"/>
              <a:gd name="connsiteY243" fmla="*/ 564739 h 6857999"/>
              <a:gd name="connsiteX244" fmla="*/ 677755 w 10958928"/>
              <a:gd name="connsiteY244" fmla="*/ 538771 h 6857999"/>
              <a:gd name="connsiteX245" fmla="*/ 672277 w 10958928"/>
              <a:gd name="connsiteY245" fmla="*/ 630789 h 6857999"/>
              <a:gd name="connsiteX246" fmla="*/ 822446 w 10958928"/>
              <a:gd name="connsiteY246" fmla="*/ 714442 h 6857999"/>
              <a:gd name="connsiteX247" fmla="*/ 822446 w 10958928"/>
              <a:gd name="connsiteY247" fmla="*/ 714443 h 6857999"/>
              <a:gd name="connsiteX248" fmla="*/ 947157 w 10958928"/>
              <a:gd name="connsiteY248" fmla="*/ 589928 h 6857999"/>
              <a:gd name="connsiteX249" fmla="*/ 0 w 10958928"/>
              <a:gd name="connsiteY249" fmla="*/ 0 h 6857999"/>
              <a:gd name="connsiteX250" fmla="*/ 10614293 w 10958928"/>
              <a:gd name="connsiteY250" fmla="*/ 0 h 6857999"/>
              <a:gd name="connsiteX251" fmla="*/ 10614293 w 10958928"/>
              <a:gd name="connsiteY251" fmla="*/ 47 h 6857999"/>
              <a:gd name="connsiteX252" fmla="*/ 10624349 w 10958928"/>
              <a:gd name="connsiteY252" fmla="*/ 27976 h 6857999"/>
              <a:gd name="connsiteX253" fmla="*/ 10665575 w 10958928"/>
              <a:gd name="connsiteY253" fmla="*/ 3580856 h 6857999"/>
              <a:gd name="connsiteX254" fmla="*/ 6262586 w 10958928"/>
              <a:gd name="connsiteY254" fmla="*/ 6789002 h 6857999"/>
              <a:gd name="connsiteX255" fmla="*/ 6003616 w 10958928"/>
              <a:gd name="connsiteY255" fmla="*/ 6821541 h 6857999"/>
              <a:gd name="connsiteX256" fmla="*/ 6003718 w 10958928"/>
              <a:gd name="connsiteY256" fmla="*/ 6822490 h 6857999"/>
              <a:gd name="connsiteX257" fmla="*/ 5951307 w 10958928"/>
              <a:gd name="connsiteY257" fmla="*/ 6828114 h 6857999"/>
              <a:gd name="connsiteX258" fmla="*/ 5916179 w 10958928"/>
              <a:gd name="connsiteY258" fmla="*/ 6832528 h 6857999"/>
              <a:gd name="connsiteX259" fmla="*/ 5877921 w 10958928"/>
              <a:gd name="connsiteY259" fmla="*/ 6835988 h 6857999"/>
              <a:gd name="connsiteX260" fmla="*/ 5672786 w 10958928"/>
              <a:gd name="connsiteY260" fmla="*/ 6857999 h 6857999"/>
              <a:gd name="connsiteX261" fmla="*/ 92 w 10958928"/>
              <a:gd name="connsiteY261" fmla="*/ 6857999 h 6857999"/>
              <a:gd name="connsiteX262" fmla="*/ 0 w 10958928"/>
              <a:gd name="connsiteY262"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10958928" h="6857999">
                <a:moveTo>
                  <a:pt x="2386007" y="592181"/>
                </a:moveTo>
                <a:cubicBezTo>
                  <a:pt x="2386007" y="592502"/>
                  <a:pt x="2424033" y="592502"/>
                  <a:pt x="2424033" y="592502"/>
                </a:cubicBezTo>
                <a:lnTo>
                  <a:pt x="2424033" y="608268"/>
                </a:lnTo>
                <a:cubicBezTo>
                  <a:pt x="2424033" y="628859"/>
                  <a:pt x="2405342" y="644625"/>
                  <a:pt x="2380851" y="644625"/>
                </a:cubicBezTo>
                <a:cubicBezTo>
                  <a:pt x="2358616" y="644625"/>
                  <a:pt x="2348626" y="631111"/>
                  <a:pt x="2348626" y="618242"/>
                </a:cubicBezTo>
                <a:lnTo>
                  <a:pt x="2348626" y="617598"/>
                </a:lnTo>
                <a:cubicBezTo>
                  <a:pt x="2348626" y="606016"/>
                  <a:pt x="2355071" y="592181"/>
                  <a:pt x="2386007" y="592181"/>
                </a:cubicBezTo>
                <a:close/>
                <a:moveTo>
                  <a:pt x="1941301" y="592181"/>
                </a:moveTo>
                <a:cubicBezTo>
                  <a:pt x="1941301" y="592502"/>
                  <a:pt x="1979004" y="592502"/>
                  <a:pt x="1979004" y="592502"/>
                </a:cubicBezTo>
                <a:lnTo>
                  <a:pt x="1979004" y="608268"/>
                </a:lnTo>
                <a:cubicBezTo>
                  <a:pt x="1979004" y="628859"/>
                  <a:pt x="1960314" y="644625"/>
                  <a:pt x="1935823" y="644625"/>
                </a:cubicBezTo>
                <a:cubicBezTo>
                  <a:pt x="1913587" y="644625"/>
                  <a:pt x="1903920" y="631111"/>
                  <a:pt x="1903920" y="618242"/>
                </a:cubicBezTo>
                <a:lnTo>
                  <a:pt x="1903920" y="617598"/>
                </a:lnTo>
                <a:cubicBezTo>
                  <a:pt x="1903920" y="606016"/>
                  <a:pt x="1910365" y="592181"/>
                  <a:pt x="1941301" y="592181"/>
                </a:cubicBezTo>
                <a:close/>
                <a:moveTo>
                  <a:pt x="1451802" y="536841"/>
                </a:moveTo>
                <a:cubicBezTo>
                  <a:pt x="1478871" y="536841"/>
                  <a:pt x="1499817" y="560328"/>
                  <a:pt x="1499817" y="589928"/>
                </a:cubicBezTo>
                <a:lnTo>
                  <a:pt x="1499817" y="590572"/>
                </a:lnTo>
                <a:cubicBezTo>
                  <a:pt x="1499817" y="620172"/>
                  <a:pt x="1479193" y="642694"/>
                  <a:pt x="1452124" y="642694"/>
                </a:cubicBezTo>
                <a:cubicBezTo>
                  <a:pt x="1425377" y="642694"/>
                  <a:pt x="1404431" y="619529"/>
                  <a:pt x="1404431" y="589928"/>
                </a:cubicBezTo>
                <a:lnTo>
                  <a:pt x="1404431" y="589285"/>
                </a:lnTo>
                <a:cubicBezTo>
                  <a:pt x="1404431" y="559363"/>
                  <a:pt x="1424733" y="536841"/>
                  <a:pt x="1451802" y="536841"/>
                </a:cubicBezTo>
                <a:close/>
                <a:moveTo>
                  <a:pt x="2464637" y="525580"/>
                </a:moveTo>
                <a:lnTo>
                  <a:pt x="2467537" y="525580"/>
                </a:lnTo>
                <a:cubicBezTo>
                  <a:pt x="2468826" y="525580"/>
                  <a:pt x="2469793" y="525902"/>
                  <a:pt x="2470115" y="526224"/>
                </a:cubicBezTo>
                <a:cubicBezTo>
                  <a:pt x="2470438" y="526546"/>
                  <a:pt x="2470760" y="527189"/>
                  <a:pt x="2470760" y="528154"/>
                </a:cubicBezTo>
                <a:cubicBezTo>
                  <a:pt x="2470760" y="528798"/>
                  <a:pt x="2470438" y="529441"/>
                  <a:pt x="2469793" y="529763"/>
                </a:cubicBezTo>
                <a:cubicBezTo>
                  <a:pt x="2469149" y="530085"/>
                  <a:pt x="2468504" y="530406"/>
                  <a:pt x="2467537" y="530406"/>
                </a:cubicBezTo>
                <a:lnTo>
                  <a:pt x="2464637" y="530406"/>
                </a:lnTo>
                <a:close/>
                <a:moveTo>
                  <a:pt x="2462059" y="523328"/>
                </a:moveTo>
                <a:lnTo>
                  <a:pt x="2462059" y="539093"/>
                </a:lnTo>
                <a:lnTo>
                  <a:pt x="2464637" y="539093"/>
                </a:lnTo>
                <a:lnTo>
                  <a:pt x="2464637" y="532659"/>
                </a:lnTo>
                <a:lnTo>
                  <a:pt x="2468182" y="532659"/>
                </a:lnTo>
                <a:cubicBezTo>
                  <a:pt x="2469793" y="532659"/>
                  <a:pt x="2470438" y="533302"/>
                  <a:pt x="2470760" y="534589"/>
                </a:cubicBezTo>
                <a:cubicBezTo>
                  <a:pt x="2470760" y="534589"/>
                  <a:pt x="2470760" y="535233"/>
                  <a:pt x="2470760" y="536520"/>
                </a:cubicBezTo>
                <a:cubicBezTo>
                  <a:pt x="2470760" y="537806"/>
                  <a:pt x="2470760" y="538772"/>
                  <a:pt x="2471082" y="539093"/>
                </a:cubicBezTo>
                <a:lnTo>
                  <a:pt x="2473660" y="539093"/>
                </a:lnTo>
                <a:lnTo>
                  <a:pt x="2473660" y="538772"/>
                </a:lnTo>
                <a:cubicBezTo>
                  <a:pt x="2473338" y="538450"/>
                  <a:pt x="2473338" y="537485"/>
                  <a:pt x="2473338" y="536520"/>
                </a:cubicBezTo>
                <a:lnTo>
                  <a:pt x="2473338" y="535554"/>
                </a:lnTo>
                <a:cubicBezTo>
                  <a:pt x="2473338" y="533624"/>
                  <a:pt x="2472693" y="532337"/>
                  <a:pt x="2471082" y="531693"/>
                </a:cubicBezTo>
                <a:cubicBezTo>
                  <a:pt x="2472693" y="530728"/>
                  <a:pt x="2473338" y="529763"/>
                  <a:pt x="2473338" y="528154"/>
                </a:cubicBezTo>
                <a:cubicBezTo>
                  <a:pt x="2473338" y="526546"/>
                  <a:pt x="2472693" y="525580"/>
                  <a:pt x="2471727" y="524615"/>
                </a:cubicBezTo>
                <a:cubicBezTo>
                  <a:pt x="2470438" y="523650"/>
                  <a:pt x="2469149" y="523328"/>
                  <a:pt x="2467215" y="523328"/>
                </a:cubicBezTo>
                <a:close/>
                <a:moveTo>
                  <a:pt x="2467537" y="519789"/>
                </a:moveTo>
                <a:cubicBezTo>
                  <a:pt x="2469471" y="519789"/>
                  <a:pt x="2471404" y="520432"/>
                  <a:pt x="2473016" y="521398"/>
                </a:cubicBezTo>
                <a:cubicBezTo>
                  <a:pt x="2474949" y="522363"/>
                  <a:pt x="2476238" y="523650"/>
                  <a:pt x="2477205" y="525580"/>
                </a:cubicBezTo>
                <a:cubicBezTo>
                  <a:pt x="2478494" y="527189"/>
                  <a:pt x="2478816" y="529441"/>
                  <a:pt x="2478816" y="531372"/>
                </a:cubicBezTo>
                <a:cubicBezTo>
                  <a:pt x="2478816" y="533302"/>
                  <a:pt x="2478172" y="535233"/>
                  <a:pt x="2477205" y="537163"/>
                </a:cubicBezTo>
                <a:cubicBezTo>
                  <a:pt x="2476238" y="538772"/>
                  <a:pt x="2474627" y="540380"/>
                  <a:pt x="2473016" y="541346"/>
                </a:cubicBezTo>
                <a:cubicBezTo>
                  <a:pt x="2471404" y="542311"/>
                  <a:pt x="2469471" y="542954"/>
                  <a:pt x="2467537" y="542954"/>
                </a:cubicBezTo>
                <a:cubicBezTo>
                  <a:pt x="2465604" y="542954"/>
                  <a:pt x="2463670" y="542311"/>
                  <a:pt x="2462059" y="541346"/>
                </a:cubicBezTo>
                <a:cubicBezTo>
                  <a:pt x="2460125" y="540380"/>
                  <a:pt x="2458837" y="539093"/>
                  <a:pt x="2457870" y="537163"/>
                </a:cubicBezTo>
                <a:cubicBezTo>
                  <a:pt x="2456581" y="535554"/>
                  <a:pt x="2456259" y="533624"/>
                  <a:pt x="2456259" y="531372"/>
                </a:cubicBezTo>
                <a:cubicBezTo>
                  <a:pt x="2456259" y="529119"/>
                  <a:pt x="2456903" y="527189"/>
                  <a:pt x="2457870" y="525580"/>
                </a:cubicBezTo>
                <a:cubicBezTo>
                  <a:pt x="2458837" y="523972"/>
                  <a:pt x="2460448" y="522363"/>
                  <a:pt x="2462059" y="521398"/>
                </a:cubicBezTo>
                <a:cubicBezTo>
                  <a:pt x="2463670" y="520111"/>
                  <a:pt x="2465604" y="519789"/>
                  <a:pt x="2467537" y="519789"/>
                </a:cubicBezTo>
                <a:close/>
                <a:moveTo>
                  <a:pt x="2134652" y="518823"/>
                </a:moveTo>
                <a:lnTo>
                  <a:pt x="2134652" y="533623"/>
                </a:lnTo>
                <a:lnTo>
                  <a:pt x="2134652" y="661033"/>
                </a:lnTo>
                <a:lnTo>
                  <a:pt x="2157210" y="661033"/>
                </a:lnTo>
                <a:lnTo>
                  <a:pt x="2157210" y="518823"/>
                </a:lnTo>
                <a:close/>
                <a:moveTo>
                  <a:pt x="2467860" y="517215"/>
                </a:moveTo>
                <a:cubicBezTo>
                  <a:pt x="2465282" y="517215"/>
                  <a:pt x="2463026" y="517858"/>
                  <a:pt x="2461092" y="519145"/>
                </a:cubicBezTo>
                <a:cubicBezTo>
                  <a:pt x="2459159" y="520432"/>
                  <a:pt x="2457225" y="522041"/>
                  <a:pt x="2456259" y="524293"/>
                </a:cubicBezTo>
                <a:cubicBezTo>
                  <a:pt x="2454970" y="526546"/>
                  <a:pt x="2454325" y="528798"/>
                  <a:pt x="2454325" y="531372"/>
                </a:cubicBezTo>
                <a:cubicBezTo>
                  <a:pt x="2454325" y="533624"/>
                  <a:pt x="2454647" y="536198"/>
                  <a:pt x="2456581" y="538128"/>
                </a:cubicBezTo>
                <a:cubicBezTo>
                  <a:pt x="2457870" y="540380"/>
                  <a:pt x="2459481" y="541989"/>
                  <a:pt x="2461415" y="543276"/>
                </a:cubicBezTo>
                <a:cubicBezTo>
                  <a:pt x="2463348" y="544563"/>
                  <a:pt x="2465604" y="545207"/>
                  <a:pt x="2468182" y="545207"/>
                </a:cubicBezTo>
                <a:cubicBezTo>
                  <a:pt x="2470760" y="545207"/>
                  <a:pt x="2473016" y="544563"/>
                  <a:pt x="2474949" y="543276"/>
                </a:cubicBezTo>
                <a:cubicBezTo>
                  <a:pt x="2477205" y="541989"/>
                  <a:pt x="2478816" y="540380"/>
                  <a:pt x="2479783" y="538128"/>
                </a:cubicBezTo>
                <a:cubicBezTo>
                  <a:pt x="2480750" y="536198"/>
                  <a:pt x="2481394" y="533946"/>
                  <a:pt x="2481394" y="531372"/>
                </a:cubicBezTo>
                <a:cubicBezTo>
                  <a:pt x="2481394" y="528798"/>
                  <a:pt x="2480750" y="526546"/>
                  <a:pt x="2479461" y="524293"/>
                </a:cubicBezTo>
                <a:cubicBezTo>
                  <a:pt x="2478172" y="522041"/>
                  <a:pt x="2476560" y="520432"/>
                  <a:pt x="2474627" y="519145"/>
                </a:cubicBezTo>
                <a:cubicBezTo>
                  <a:pt x="2472371" y="517858"/>
                  <a:pt x="2470438" y="517215"/>
                  <a:pt x="2467860" y="517215"/>
                </a:cubicBezTo>
                <a:close/>
                <a:moveTo>
                  <a:pt x="1626462" y="516250"/>
                </a:moveTo>
                <a:cubicBezTo>
                  <a:pt x="1604871" y="515285"/>
                  <a:pt x="1585214" y="527833"/>
                  <a:pt x="1573613" y="550033"/>
                </a:cubicBezTo>
                <a:lnTo>
                  <a:pt x="1573613" y="518824"/>
                </a:lnTo>
                <a:lnTo>
                  <a:pt x="1550733" y="518824"/>
                </a:lnTo>
                <a:lnTo>
                  <a:pt x="1550733" y="661356"/>
                </a:lnTo>
                <a:lnTo>
                  <a:pt x="1573613" y="661356"/>
                </a:lnTo>
                <a:lnTo>
                  <a:pt x="1573613" y="604086"/>
                </a:lnTo>
                <a:cubicBezTo>
                  <a:pt x="1573613" y="566120"/>
                  <a:pt x="1593915" y="540702"/>
                  <a:pt x="1624851" y="540702"/>
                </a:cubicBezTo>
                <a:lnTo>
                  <a:pt x="1627751" y="540702"/>
                </a:lnTo>
                <a:lnTo>
                  <a:pt x="1627751" y="516250"/>
                </a:lnTo>
                <a:close/>
                <a:moveTo>
                  <a:pt x="2387618" y="515606"/>
                </a:moveTo>
                <a:cubicBezTo>
                  <a:pt x="2366028" y="515606"/>
                  <a:pt x="2350560" y="521397"/>
                  <a:pt x="2338636" y="527189"/>
                </a:cubicBezTo>
                <a:lnTo>
                  <a:pt x="2337347" y="527832"/>
                </a:lnTo>
                <a:lnTo>
                  <a:pt x="2344437" y="547780"/>
                </a:lnTo>
                <a:lnTo>
                  <a:pt x="2346048" y="547137"/>
                </a:lnTo>
                <a:cubicBezTo>
                  <a:pt x="2357005" y="541989"/>
                  <a:pt x="2369572" y="537163"/>
                  <a:pt x="2386007" y="537163"/>
                </a:cubicBezTo>
                <a:cubicBezTo>
                  <a:pt x="2410498" y="537163"/>
                  <a:pt x="2424677" y="548424"/>
                  <a:pt x="2424677" y="574163"/>
                </a:cubicBezTo>
                <a:lnTo>
                  <a:pt x="2384074" y="574163"/>
                </a:lnTo>
                <a:cubicBezTo>
                  <a:pt x="2347015" y="574163"/>
                  <a:pt x="2325424" y="590250"/>
                  <a:pt x="2325424" y="618563"/>
                </a:cubicBezTo>
                <a:lnTo>
                  <a:pt x="2325424" y="619207"/>
                </a:lnTo>
                <a:cubicBezTo>
                  <a:pt x="2325424" y="648807"/>
                  <a:pt x="2351204" y="664251"/>
                  <a:pt x="2376662" y="664251"/>
                </a:cubicBezTo>
                <a:cubicBezTo>
                  <a:pt x="2400186" y="664251"/>
                  <a:pt x="2415010" y="653312"/>
                  <a:pt x="2423711" y="643016"/>
                </a:cubicBezTo>
                <a:lnTo>
                  <a:pt x="2423711" y="661355"/>
                </a:lnTo>
                <a:lnTo>
                  <a:pt x="2445624" y="661355"/>
                </a:lnTo>
                <a:lnTo>
                  <a:pt x="2445624" y="574485"/>
                </a:lnTo>
                <a:cubicBezTo>
                  <a:pt x="2445624" y="556467"/>
                  <a:pt x="2440790" y="541345"/>
                  <a:pt x="2431445" y="531693"/>
                </a:cubicBezTo>
                <a:cubicBezTo>
                  <a:pt x="2421455" y="521076"/>
                  <a:pt x="2406631" y="515606"/>
                  <a:pt x="2387618" y="515606"/>
                </a:cubicBezTo>
                <a:close/>
                <a:moveTo>
                  <a:pt x="2254852" y="515606"/>
                </a:moveTo>
                <a:cubicBezTo>
                  <a:pt x="2235839" y="515606"/>
                  <a:pt x="2218115" y="523328"/>
                  <a:pt x="2204903" y="537806"/>
                </a:cubicBezTo>
                <a:cubicBezTo>
                  <a:pt x="2192013" y="551641"/>
                  <a:pt x="2184923" y="570302"/>
                  <a:pt x="2184923" y="589928"/>
                </a:cubicBezTo>
                <a:lnTo>
                  <a:pt x="2184923" y="590572"/>
                </a:lnTo>
                <a:cubicBezTo>
                  <a:pt x="2184923" y="610198"/>
                  <a:pt x="2192013" y="628537"/>
                  <a:pt x="2204903" y="642372"/>
                </a:cubicBezTo>
                <a:cubicBezTo>
                  <a:pt x="2218115" y="656529"/>
                  <a:pt x="2235839" y="664251"/>
                  <a:pt x="2254852" y="664251"/>
                </a:cubicBezTo>
                <a:cubicBezTo>
                  <a:pt x="2283210" y="664251"/>
                  <a:pt x="2299322" y="649451"/>
                  <a:pt x="2310601" y="636903"/>
                </a:cubicBezTo>
                <a:lnTo>
                  <a:pt x="2311568" y="635938"/>
                </a:lnTo>
                <a:lnTo>
                  <a:pt x="2296744" y="621459"/>
                </a:lnTo>
                <a:lnTo>
                  <a:pt x="2295777" y="622424"/>
                </a:lnTo>
                <a:cubicBezTo>
                  <a:pt x="2283532" y="635938"/>
                  <a:pt x="2270642" y="642694"/>
                  <a:pt x="2256140" y="642694"/>
                </a:cubicBezTo>
                <a:cubicBezTo>
                  <a:pt x="2229394" y="642694"/>
                  <a:pt x="2208447" y="619529"/>
                  <a:pt x="2208447" y="589928"/>
                </a:cubicBezTo>
                <a:lnTo>
                  <a:pt x="2208447" y="589285"/>
                </a:lnTo>
                <a:cubicBezTo>
                  <a:pt x="2208447" y="559685"/>
                  <a:pt x="2228749" y="536841"/>
                  <a:pt x="2254852" y="536841"/>
                </a:cubicBezTo>
                <a:cubicBezTo>
                  <a:pt x="2272897" y="536841"/>
                  <a:pt x="2284498" y="546815"/>
                  <a:pt x="2294166" y="557432"/>
                </a:cubicBezTo>
                <a:lnTo>
                  <a:pt x="2295133" y="558719"/>
                </a:lnTo>
                <a:lnTo>
                  <a:pt x="2310279" y="541989"/>
                </a:lnTo>
                <a:lnTo>
                  <a:pt x="2309312" y="541024"/>
                </a:lnTo>
                <a:cubicBezTo>
                  <a:pt x="2298678" y="529119"/>
                  <a:pt x="2282887" y="515606"/>
                  <a:pt x="2254852" y="515606"/>
                </a:cubicBezTo>
                <a:close/>
                <a:moveTo>
                  <a:pt x="1942590" y="515606"/>
                </a:moveTo>
                <a:cubicBezTo>
                  <a:pt x="1920999" y="515606"/>
                  <a:pt x="1905531" y="521397"/>
                  <a:pt x="1893608" y="527189"/>
                </a:cubicBezTo>
                <a:lnTo>
                  <a:pt x="1892319" y="527832"/>
                </a:lnTo>
                <a:lnTo>
                  <a:pt x="1899408" y="547780"/>
                </a:lnTo>
                <a:lnTo>
                  <a:pt x="1901020" y="547137"/>
                </a:lnTo>
                <a:cubicBezTo>
                  <a:pt x="1911976" y="541989"/>
                  <a:pt x="1924544" y="537163"/>
                  <a:pt x="1940979" y="537163"/>
                </a:cubicBezTo>
                <a:cubicBezTo>
                  <a:pt x="1965470" y="537163"/>
                  <a:pt x="1979649" y="548424"/>
                  <a:pt x="1979649" y="574163"/>
                </a:cubicBezTo>
                <a:lnTo>
                  <a:pt x="1939690" y="574163"/>
                </a:lnTo>
                <a:cubicBezTo>
                  <a:pt x="1902631" y="574163"/>
                  <a:pt x="1881040" y="590250"/>
                  <a:pt x="1881040" y="618563"/>
                </a:cubicBezTo>
                <a:lnTo>
                  <a:pt x="1881040" y="619207"/>
                </a:lnTo>
                <a:cubicBezTo>
                  <a:pt x="1881040" y="648807"/>
                  <a:pt x="1906820" y="664251"/>
                  <a:pt x="1932278" y="664251"/>
                </a:cubicBezTo>
                <a:cubicBezTo>
                  <a:pt x="1955802" y="664251"/>
                  <a:pt x="1970626" y="653312"/>
                  <a:pt x="1979327" y="643016"/>
                </a:cubicBezTo>
                <a:lnTo>
                  <a:pt x="1979327" y="661355"/>
                </a:lnTo>
                <a:lnTo>
                  <a:pt x="2001240" y="661355"/>
                </a:lnTo>
                <a:lnTo>
                  <a:pt x="2001240" y="574485"/>
                </a:lnTo>
                <a:cubicBezTo>
                  <a:pt x="2001240" y="556467"/>
                  <a:pt x="1996406" y="541345"/>
                  <a:pt x="1987061" y="531693"/>
                </a:cubicBezTo>
                <a:cubicBezTo>
                  <a:pt x="1976426" y="521076"/>
                  <a:pt x="1961603" y="515606"/>
                  <a:pt x="1942590" y="515606"/>
                </a:cubicBezTo>
                <a:close/>
                <a:moveTo>
                  <a:pt x="1714759" y="515606"/>
                </a:moveTo>
                <a:cubicBezTo>
                  <a:pt x="1693491" y="515606"/>
                  <a:pt x="1681245" y="527189"/>
                  <a:pt x="1673189" y="538771"/>
                </a:cubicBezTo>
                <a:lnTo>
                  <a:pt x="1673189" y="518823"/>
                </a:lnTo>
                <a:lnTo>
                  <a:pt x="1650309" y="518823"/>
                </a:lnTo>
                <a:lnTo>
                  <a:pt x="1650309" y="661355"/>
                </a:lnTo>
                <a:lnTo>
                  <a:pt x="1673189" y="661355"/>
                </a:lnTo>
                <a:lnTo>
                  <a:pt x="1673189" y="579954"/>
                </a:lnTo>
                <a:cubicBezTo>
                  <a:pt x="1673189" y="555502"/>
                  <a:pt x="1688335" y="537484"/>
                  <a:pt x="1708959" y="537484"/>
                </a:cubicBezTo>
                <a:cubicBezTo>
                  <a:pt x="1729583" y="537484"/>
                  <a:pt x="1741828" y="552606"/>
                  <a:pt x="1741828" y="577702"/>
                </a:cubicBezTo>
                <a:lnTo>
                  <a:pt x="1741828" y="661355"/>
                </a:lnTo>
                <a:lnTo>
                  <a:pt x="1764708" y="661355"/>
                </a:lnTo>
                <a:lnTo>
                  <a:pt x="1764708" y="579311"/>
                </a:lnTo>
                <a:cubicBezTo>
                  <a:pt x="1764708" y="566763"/>
                  <a:pt x="1768253" y="555824"/>
                  <a:pt x="1775020" y="548424"/>
                </a:cubicBezTo>
                <a:cubicBezTo>
                  <a:pt x="1781465" y="541345"/>
                  <a:pt x="1790166" y="537484"/>
                  <a:pt x="1799834" y="537484"/>
                </a:cubicBezTo>
                <a:cubicBezTo>
                  <a:pt x="1820780" y="537484"/>
                  <a:pt x="1833025" y="552285"/>
                  <a:pt x="1833025" y="578024"/>
                </a:cubicBezTo>
                <a:lnTo>
                  <a:pt x="1833025" y="661033"/>
                </a:lnTo>
                <a:lnTo>
                  <a:pt x="1855905" y="661033"/>
                </a:lnTo>
                <a:lnTo>
                  <a:pt x="1855905" y="573198"/>
                </a:lnTo>
                <a:cubicBezTo>
                  <a:pt x="1855583" y="537806"/>
                  <a:pt x="1836248" y="515606"/>
                  <a:pt x="1804667" y="515606"/>
                </a:cubicBezTo>
                <a:cubicBezTo>
                  <a:pt x="1785010" y="515606"/>
                  <a:pt x="1769542" y="524293"/>
                  <a:pt x="1757941" y="541989"/>
                </a:cubicBezTo>
                <a:cubicBezTo>
                  <a:pt x="1749240" y="524937"/>
                  <a:pt x="1734094" y="515606"/>
                  <a:pt x="1714759" y="515606"/>
                </a:cubicBezTo>
                <a:close/>
                <a:moveTo>
                  <a:pt x="1452124" y="515606"/>
                </a:moveTo>
                <a:cubicBezTo>
                  <a:pt x="1432467" y="515606"/>
                  <a:pt x="1414421" y="523328"/>
                  <a:pt x="1401209" y="537806"/>
                </a:cubicBezTo>
                <a:cubicBezTo>
                  <a:pt x="1388319" y="551641"/>
                  <a:pt x="1381229" y="570302"/>
                  <a:pt x="1381229" y="589928"/>
                </a:cubicBezTo>
                <a:lnTo>
                  <a:pt x="1381229" y="590572"/>
                </a:lnTo>
                <a:cubicBezTo>
                  <a:pt x="1381229" y="632077"/>
                  <a:pt x="1412165" y="664251"/>
                  <a:pt x="1451802" y="664251"/>
                </a:cubicBezTo>
                <a:cubicBezTo>
                  <a:pt x="1471459" y="664251"/>
                  <a:pt x="1489505" y="656529"/>
                  <a:pt x="1503040" y="642051"/>
                </a:cubicBezTo>
                <a:cubicBezTo>
                  <a:pt x="1516252" y="628216"/>
                  <a:pt x="1523342" y="609555"/>
                  <a:pt x="1523342" y="589928"/>
                </a:cubicBezTo>
                <a:lnTo>
                  <a:pt x="1523342" y="589285"/>
                </a:lnTo>
                <a:cubicBezTo>
                  <a:pt x="1523342" y="548102"/>
                  <a:pt x="1492083" y="515606"/>
                  <a:pt x="1452124" y="515606"/>
                </a:cubicBezTo>
                <a:close/>
                <a:moveTo>
                  <a:pt x="1217525" y="515606"/>
                </a:moveTo>
                <a:cubicBezTo>
                  <a:pt x="1198835" y="515606"/>
                  <a:pt x="1184011" y="523650"/>
                  <a:pt x="1173377" y="539093"/>
                </a:cubicBezTo>
                <a:lnTo>
                  <a:pt x="1173377" y="518502"/>
                </a:lnTo>
                <a:lnTo>
                  <a:pt x="1150497" y="518502"/>
                </a:lnTo>
                <a:lnTo>
                  <a:pt x="1150497" y="661033"/>
                </a:lnTo>
                <a:lnTo>
                  <a:pt x="1173377" y="661033"/>
                </a:lnTo>
                <a:lnTo>
                  <a:pt x="1173377" y="579633"/>
                </a:lnTo>
                <a:cubicBezTo>
                  <a:pt x="1173377" y="554859"/>
                  <a:pt x="1189167" y="537484"/>
                  <a:pt x="1212047" y="537484"/>
                </a:cubicBezTo>
                <a:cubicBezTo>
                  <a:pt x="1234282" y="537484"/>
                  <a:pt x="1247495" y="552606"/>
                  <a:pt x="1247495" y="578024"/>
                </a:cubicBezTo>
                <a:lnTo>
                  <a:pt x="1247495" y="661033"/>
                </a:lnTo>
                <a:lnTo>
                  <a:pt x="1270374" y="661033"/>
                </a:lnTo>
                <a:lnTo>
                  <a:pt x="1270374" y="572876"/>
                </a:lnTo>
                <a:cubicBezTo>
                  <a:pt x="1270374" y="556146"/>
                  <a:pt x="1265541" y="541667"/>
                  <a:pt x="1256518" y="531371"/>
                </a:cubicBezTo>
                <a:cubicBezTo>
                  <a:pt x="1247172" y="521076"/>
                  <a:pt x="1233638" y="515606"/>
                  <a:pt x="1217525" y="515606"/>
                </a:cubicBezTo>
                <a:close/>
                <a:moveTo>
                  <a:pt x="2063434" y="468953"/>
                </a:moveTo>
                <a:lnTo>
                  <a:pt x="2040554" y="482144"/>
                </a:lnTo>
                <a:lnTo>
                  <a:pt x="2040554" y="518501"/>
                </a:lnTo>
                <a:lnTo>
                  <a:pt x="2015741" y="518501"/>
                </a:lnTo>
                <a:lnTo>
                  <a:pt x="2015741" y="540058"/>
                </a:lnTo>
                <a:lnTo>
                  <a:pt x="2040554" y="540058"/>
                </a:lnTo>
                <a:lnTo>
                  <a:pt x="2040554" y="622746"/>
                </a:lnTo>
                <a:cubicBezTo>
                  <a:pt x="2040554" y="658459"/>
                  <a:pt x="2065045" y="663607"/>
                  <a:pt x="2079869" y="663607"/>
                </a:cubicBezTo>
                <a:cubicBezTo>
                  <a:pt x="2089214" y="663607"/>
                  <a:pt x="2096948" y="661677"/>
                  <a:pt x="2104682" y="657494"/>
                </a:cubicBezTo>
                <a:lnTo>
                  <a:pt x="2105327" y="657172"/>
                </a:lnTo>
                <a:lnTo>
                  <a:pt x="2105327" y="636259"/>
                </a:lnTo>
                <a:lnTo>
                  <a:pt x="2103071" y="637224"/>
                </a:lnTo>
                <a:cubicBezTo>
                  <a:pt x="2096304" y="640442"/>
                  <a:pt x="2091148" y="642050"/>
                  <a:pt x="2084380" y="642050"/>
                </a:cubicBezTo>
                <a:cubicBezTo>
                  <a:pt x="2070201" y="642050"/>
                  <a:pt x="2063434" y="634972"/>
                  <a:pt x="2063434" y="620172"/>
                </a:cubicBezTo>
                <a:lnTo>
                  <a:pt x="2063434" y="539736"/>
                </a:lnTo>
                <a:cubicBezTo>
                  <a:pt x="2063434" y="539736"/>
                  <a:pt x="2106293" y="539736"/>
                  <a:pt x="2106293" y="539736"/>
                </a:cubicBezTo>
                <a:lnTo>
                  <a:pt x="2106293" y="518501"/>
                </a:lnTo>
                <a:lnTo>
                  <a:pt x="2063434" y="518501"/>
                </a:lnTo>
                <a:close/>
                <a:moveTo>
                  <a:pt x="2134007" y="467988"/>
                </a:moveTo>
                <a:lnTo>
                  <a:pt x="2134007" y="474423"/>
                </a:lnTo>
                <a:lnTo>
                  <a:pt x="2134007" y="493084"/>
                </a:lnTo>
                <a:lnTo>
                  <a:pt x="2158176" y="493084"/>
                </a:lnTo>
                <a:lnTo>
                  <a:pt x="2158176" y="467988"/>
                </a:lnTo>
                <a:close/>
                <a:moveTo>
                  <a:pt x="1113438" y="458979"/>
                </a:moveTo>
                <a:lnTo>
                  <a:pt x="1089914" y="472492"/>
                </a:lnTo>
                <a:lnTo>
                  <a:pt x="1089914" y="661033"/>
                </a:lnTo>
                <a:lnTo>
                  <a:pt x="1113438" y="661033"/>
                </a:lnTo>
                <a:close/>
                <a:moveTo>
                  <a:pt x="1353838" y="456084"/>
                </a:moveTo>
                <a:cubicBezTo>
                  <a:pt x="1341592" y="456084"/>
                  <a:pt x="1331280" y="459945"/>
                  <a:pt x="1324191" y="467345"/>
                </a:cubicBezTo>
                <a:cubicBezTo>
                  <a:pt x="1316457" y="475710"/>
                  <a:pt x="1312267" y="488258"/>
                  <a:pt x="1312267" y="504345"/>
                </a:cubicBezTo>
                <a:lnTo>
                  <a:pt x="1312267" y="518824"/>
                </a:lnTo>
                <a:lnTo>
                  <a:pt x="1287454" y="518824"/>
                </a:lnTo>
                <a:lnTo>
                  <a:pt x="1287454" y="540059"/>
                </a:lnTo>
                <a:lnTo>
                  <a:pt x="1312267" y="540059"/>
                </a:lnTo>
                <a:lnTo>
                  <a:pt x="1312267" y="661034"/>
                </a:lnTo>
                <a:lnTo>
                  <a:pt x="1335147" y="661034"/>
                </a:lnTo>
                <a:lnTo>
                  <a:pt x="1335147" y="539737"/>
                </a:lnTo>
                <a:lnTo>
                  <a:pt x="1378006" y="539737"/>
                </a:lnTo>
                <a:lnTo>
                  <a:pt x="1378006" y="518502"/>
                </a:lnTo>
                <a:lnTo>
                  <a:pt x="1335147" y="518502"/>
                </a:lnTo>
                <a:lnTo>
                  <a:pt x="1335147" y="505311"/>
                </a:lnTo>
                <a:lnTo>
                  <a:pt x="1334825" y="505311"/>
                </a:lnTo>
                <a:cubicBezTo>
                  <a:pt x="1334825" y="484719"/>
                  <a:pt x="1339981" y="477319"/>
                  <a:pt x="1356416" y="477319"/>
                </a:cubicBezTo>
                <a:cubicBezTo>
                  <a:pt x="1362861" y="477319"/>
                  <a:pt x="1367694" y="478284"/>
                  <a:pt x="1375428" y="480858"/>
                </a:cubicBezTo>
                <a:lnTo>
                  <a:pt x="1376717" y="481180"/>
                </a:lnTo>
                <a:lnTo>
                  <a:pt x="1376717" y="459945"/>
                </a:lnTo>
                <a:lnTo>
                  <a:pt x="1376395" y="459623"/>
                </a:lnTo>
                <a:cubicBezTo>
                  <a:pt x="1369628" y="457049"/>
                  <a:pt x="1363183" y="456084"/>
                  <a:pt x="1353838" y="456084"/>
                </a:cubicBezTo>
                <a:close/>
                <a:moveTo>
                  <a:pt x="684200" y="354413"/>
                </a:moveTo>
                <a:lnTo>
                  <a:pt x="448312" y="589928"/>
                </a:lnTo>
                <a:lnTo>
                  <a:pt x="448318" y="589930"/>
                </a:lnTo>
                <a:lnTo>
                  <a:pt x="448312" y="589929"/>
                </a:lnTo>
                <a:lnTo>
                  <a:pt x="581402" y="723130"/>
                </a:lnTo>
                <a:lnTo>
                  <a:pt x="697735" y="839279"/>
                </a:lnTo>
                <a:lnTo>
                  <a:pt x="806978" y="729887"/>
                </a:lnTo>
                <a:lnTo>
                  <a:pt x="601704" y="649773"/>
                </a:lnTo>
                <a:lnTo>
                  <a:pt x="601704" y="649776"/>
                </a:lnTo>
                <a:lnTo>
                  <a:pt x="601703" y="649773"/>
                </a:lnTo>
                <a:lnTo>
                  <a:pt x="601700" y="649771"/>
                </a:lnTo>
                <a:lnTo>
                  <a:pt x="601703" y="649772"/>
                </a:lnTo>
                <a:close/>
                <a:moveTo>
                  <a:pt x="697735" y="340900"/>
                </a:moveTo>
                <a:lnTo>
                  <a:pt x="772466" y="564739"/>
                </a:lnTo>
                <a:lnTo>
                  <a:pt x="677755" y="538771"/>
                </a:lnTo>
                <a:lnTo>
                  <a:pt x="672277" y="630789"/>
                </a:lnTo>
                <a:lnTo>
                  <a:pt x="822446" y="714442"/>
                </a:lnTo>
                <a:lnTo>
                  <a:pt x="822446" y="714443"/>
                </a:lnTo>
                <a:lnTo>
                  <a:pt x="947157" y="589928"/>
                </a:lnTo>
                <a:close/>
                <a:moveTo>
                  <a:pt x="0" y="0"/>
                </a:moveTo>
                <a:lnTo>
                  <a:pt x="10614293" y="0"/>
                </a:lnTo>
                <a:lnTo>
                  <a:pt x="10614293" y="47"/>
                </a:lnTo>
                <a:cubicBezTo>
                  <a:pt x="10616619" y="5501"/>
                  <a:pt x="10622358" y="22334"/>
                  <a:pt x="10624349" y="27976"/>
                </a:cubicBezTo>
                <a:cubicBezTo>
                  <a:pt x="11238104" y="1759582"/>
                  <a:pt x="10856037" y="3079161"/>
                  <a:pt x="10665575" y="3580856"/>
                </a:cubicBezTo>
                <a:cubicBezTo>
                  <a:pt x="9788119" y="5892271"/>
                  <a:pt x="7999496" y="6545862"/>
                  <a:pt x="6262586" y="6789002"/>
                </a:cubicBezTo>
                <a:lnTo>
                  <a:pt x="6003616" y="6821541"/>
                </a:lnTo>
                <a:lnTo>
                  <a:pt x="6003718" y="6822490"/>
                </a:lnTo>
                <a:lnTo>
                  <a:pt x="5951307" y="6828114"/>
                </a:lnTo>
                <a:lnTo>
                  <a:pt x="5916179" y="6832528"/>
                </a:lnTo>
                <a:lnTo>
                  <a:pt x="5877921" y="6835988"/>
                </a:lnTo>
                <a:lnTo>
                  <a:pt x="5672786" y="6857999"/>
                </a:lnTo>
                <a:lnTo>
                  <a:pt x="92" y="6857999"/>
                </a:lnTo>
                <a:lnTo>
                  <a:pt x="0" y="6857999"/>
                </a:lnTo>
                <a:close/>
              </a:path>
            </a:pathLst>
          </a:custGeom>
          <a:solidFill>
            <a:schemeClr val="bg2">
              <a:lumMod val="20000"/>
              <a:lumOff val="80000"/>
            </a:schemeClr>
          </a:solidFill>
        </p:spPr>
        <p:txBody>
          <a:bodyPr wrap="square">
            <a:noAutofit/>
          </a:bodyPr>
          <a:lstStyle/>
          <a:p>
            <a:r>
              <a:rPr lang="en-US"/>
              <a:t>Click icon to add picture</a:t>
            </a:r>
          </a:p>
        </p:txBody>
      </p:sp>
      <p:sp>
        <p:nvSpPr>
          <p:cNvPr id="5" name="Text Placeholder 16">
            <a:extLst>
              <a:ext uri="{FF2B5EF4-FFF2-40B4-BE49-F238E27FC236}">
                <a16:creationId xmlns:a16="http://schemas.microsoft.com/office/drawing/2014/main" id="{6253D099-6F45-4C8B-9E60-07B7DBC6D796}"/>
              </a:ext>
            </a:extLst>
          </p:cNvPr>
          <p:cNvSpPr>
            <a:spLocks noGrp="1"/>
          </p:cNvSpPr>
          <p:nvPr>
            <p:ph type="body" sz="quarter" idx="10" hasCustomPrompt="1"/>
          </p:nvPr>
        </p:nvSpPr>
        <p:spPr bwMode="gray">
          <a:xfrm>
            <a:off x="0" y="-323341"/>
            <a:ext cx="1073706" cy="250040"/>
          </a:xfrm>
          <a:prstGeom prst="rect">
            <a:avLst/>
          </a:prstGeom>
        </p:spPr>
        <p:txBody>
          <a:bodyPr anchor="b" anchorCtr="0"/>
          <a:lstStyle>
            <a:lvl1pPr marL="0" indent="0">
              <a:lnSpc>
                <a:spcPct val="95000"/>
              </a:lnSpc>
              <a:spcBef>
                <a:spcPts val="0"/>
              </a:spcBef>
              <a:spcAft>
                <a:spcPts val="0"/>
              </a:spcAft>
              <a:buNone/>
              <a:defRPr sz="500" b="0" i="0">
                <a:solidFill>
                  <a:srgbClr val="ECECEC"/>
                </a:solidFill>
                <a:latin typeface="+mj-lt"/>
                <a:ea typeface="Roboto" charset="0"/>
                <a:cs typeface="Roboto"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Date Roboto Light 20 Point</a:t>
            </a:r>
          </a:p>
        </p:txBody>
      </p:sp>
      <p:sp>
        <p:nvSpPr>
          <p:cNvPr id="6" name="Text Placeholder 23">
            <a:extLst>
              <a:ext uri="{FF2B5EF4-FFF2-40B4-BE49-F238E27FC236}">
                <a16:creationId xmlns:a16="http://schemas.microsoft.com/office/drawing/2014/main" id="{DD308AA3-29BC-4C59-ABCE-F77972B458B0}"/>
              </a:ext>
            </a:extLst>
          </p:cNvPr>
          <p:cNvSpPr>
            <a:spLocks noGrp="1"/>
          </p:cNvSpPr>
          <p:nvPr>
            <p:ph type="body" sz="quarter" idx="11" hasCustomPrompt="1"/>
          </p:nvPr>
        </p:nvSpPr>
        <p:spPr bwMode="gray">
          <a:xfrm>
            <a:off x="417623" y="1520566"/>
            <a:ext cx="8109474" cy="2102713"/>
          </a:xfrm>
          <a:prstGeom prst="rect">
            <a:avLst/>
          </a:prstGeom>
        </p:spPr>
        <p:txBody>
          <a:bodyPr anchor="b" anchorCtr="0"/>
          <a:lstStyle>
            <a:lvl1pPr marL="0" indent="0">
              <a:spcBef>
                <a:spcPts val="600"/>
              </a:spcBef>
              <a:buNone/>
              <a:defRPr lang="en-US" sz="4800" b="0" i="0" kern="1200" dirty="0">
                <a:solidFill>
                  <a:srgbClr val="FFFFFF"/>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r>
              <a:rPr lang="en-US"/>
              <a:t>Cover Page Headline Roboto Light 48 </a:t>
            </a:r>
            <a:r>
              <a:rPr lang="en-US" err="1"/>
              <a:t>pt</a:t>
            </a:r>
            <a:r>
              <a:rPr lang="en-US"/>
              <a:t> and Lorem</a:t>
            </a:r>
          </a:p>
        </p:txBody>
      </p:sp>
      <p:pic>
        <p:nvPicPr>
          <p:cNvPr id="3" name="Picture 2">
            <a:extLst>
              <a:ext uri="{FF2B5EF4-FFF2-40B4-BE49-F238E27FC236}">
                <a16:creationId xmlns:a16="http://schemas.microsoft.com/office/drawing/2014/main" id="{E497B771-92A4-CA8B-9736-86D3EB609A15}"/>
              </a:ext>
            </a:extLst>
          </p:cNvPr>
          <p:cNvPicPr preferRelativeResize="0">
            <a:picLocks/>
          </p:cNvPicPr>
          <p:nvPr userDrawn="1"/>
        </p:nvPicPr>
        <p:blipFill>
          <a:blip r:embed="rId2"/>
          <a:srcRect t="235" b="235"/>
          <a:stretch/>
        </p:blipFill>
        <p:spPr>
          <a:xfrm>
            <a:off x="7205316" y="0"/>
            <a:ext cx="4993925" cy="6862742"/>
          </a:xfrm>
          <a:prstGeom prst="rect">
            <a:avLst/>
          </a:prstGeom>
        </p:spPr>
      </p:pic>
      <p:sp>
        <p:nvSpPr>
          <p:cNvPr id="2" name="Text Placeholder 4">
            <a:extLst>
              <a:ext uri="{FF2B5EF4-FFF2-40B4-BE49-F238E27FC236}">
                <a16:creationId xmlns:a16="http://schemas.microsoft.com/office/drawing/2014/main" id="{24CB3185-3E79-5B07-17A6-A13928A03C2C}"/>
              </a:ext>
            </a:extLst>
          </p:cNvPr>
          <p:cNvSpPr>
            <a:spLocks noGrp="1"/>
          </p:cNvSpPr>
          <p:nvPr>
            <p:ph type="body" sz="quarter" idx="16" hasCustomPrompt="1"/>
          </p:nvPr>
        </p:nvSpPr>
        <p:spPr>
          <a:xfrm>
            <a:off x="429202" y="3579738"/>
            <a:ext cx="8109474" cy="331601"/>
          </a:xfrm>
          <a:prstGeom prst="rect">
            <a:avLst/>
          </a:prstGeom>
        </p:spPr>
        <p:txBody>
          <a:bodyPr anchor="t"/>
          <a:lstStyle>
            <a:lvl1pPr marL="0" indent="0">
              <a:buNone/>
              <a:defRPr lang="en-US" sz="2200" b="0" i="0" kern="1200" baseline="0" dirty="0">
                <a:solidFill>
                  <a:srgbClr val="FFFFFF"/>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Medium 22 point</a:t>
            </a:r>
          </a:p>
        </p:txBody>
      </p:sp>
      <p:sp>
        <p:nvSpPr>
          <p:cNvPr id="7" name="Text Placeholder 25">
            <a:extLst>
              <a:ext uri="{FF2B5EF4-FFF2-40B4-BE49-F238E27FC236}">
                <a16:creationId xmlns:a16="http://schemas.microsoft.com/office/drawing/2014/main" id="{D2A7A3AF-0855-6AF2-1D97-54CA27944FD0}"/>
              </a:ext>
            </a:extLst>
          </p:cNvPr>
          <p:cNvSpPr>
            <a:spLocks noGrp="1"/>
          </p:cNvSpPr>
          <p:nvPr>
            <p:ph type="body" sz="quarter" idx="12" hasCustomPrompt="1"/>
          </p:nvPr>
        </p:nvSpPr>
        <p:spPr bwMode="gray">
          <a:xfrm>
            <a:off x="427353" y="4572000"/>
            <a:ext cx="5681003" cy="289576"/>
          </a:xfrm>
          <a:prstGeom prst="rect">
            <a:avLst/>
          </a:prstGeom>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lang="en-US" sz="1600" b="0" i="0" kern="1200" baseline="0" dirty="0">
                <a:solidFill>
                  <a:srgbClr val="FFFFFF"/>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Name, Roboto Light 16 Point</a:t>
            </a:r>
          </a:p>
        </p:txBody>
      </p:sp>
      <p:sp>
        <p:nvSpPr>
          <p:cNvPr id="9" name="Text Placeholder 27">
            <a:extLst>
              <a:ext uri="{FF2B5EF4-FFF2-40B4-BE49-F238E27FC236}">
                <a16:creationId xmlns:a16="http://schemas.microsoft.com/office/drawing/2014/main" id="{ECC99E37-B2C6-71E4-78D3-195F3B2C8167}"/>
              </a:ext>
            </a:extLst>
          </p:cNvPr>
          <p:cNvSpPr>
            <a:spLocks noGrp="1"/>
          </p:cNvSpPr>
          <p:nvPr>
            <p:ph type="body" sz="quarter" idx="13" hasCustomPrompt="1"/>
          </p:nvPr>
        </p:nvSpPr>
        <p:spPr bwMode="gray">
          <a:xfrm>
            <a:off x="427353" y="4937761"/>
            <a:ext cx="5681003" cy="291041"/>
          </a:xfrm>
          <a:prstGeom prst="rect">
            <a:avLst/>
          </a:prstGeom>
        </p:spPr>
        <p:txBody>
          <a:bodyPr/>
          <a:lstStyle>
            <a:lvl1pPr marL="0" indent="0">
              <a:buNone/>
              <a:defRPr lang="en-US" sz="1600" b="0" i="0" kern="1200" baseline="0" dirty="0">
                <a:solidFill>
                  <a:srgbClr val="FFFFFF"/>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Speaker Title or Email, Roboto Light 16 Point</a:t>
            </a:r>
          </a:p>
        </p:txBody>
      </p:sp>
    </p:spTree>
    <p:extLst>
      <p:ext uri="{BB962C8B-B14F-4D97-AF65-F5344CB8AC3E}">
        <p14:creationId xmlns:p14="http://schemas.microsoft.com/office/powerpoint/2010/main" val="4012887775"/>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D37F4-87BD-22BF-BE7D-8B57A2953FDE}"/>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17" name="Title 1">
            <a:extLst>
              <a:ext uri="{FF2B5EF4-FFF2-40B4-BE49-F238E27FC236}">
                <a16:creationId xmlns:a16="http://schemas.microsoft.com/office/drawing/2014/main" id="{B1DF31CE-211F-1F45-9DB1-FDD585834DF4}"/>
              </a:ext>
            </a:extLst>
          </p:cNvPr>
          <p:cNvSpPr>
            <a:spLocks noGrp="1"/>
          </p:cNvSpPr>
          <p:nvPr>
            <p:ph type="title" hasCustomPrompt="1"/>
          </p:nvPr>
        </p:nvSpPr>
        <p:spPr>
          <a:xfrm>
            <a:off x="420734" y="347473"/>
            <a:ext cx="11191614"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1 Line</a:t>
            </a:r>
          </a:p>
        </p:txBody>
      </p:sp>
      <p:sp>
        <p:nvSpPr>
          <p:cNvPr id="19" name="Text Placeholder 4">
            <a:extLst>
              <a:ext uri="{FF2B5EF4-FFF2-40B4-BE49-F238E27FC236}">
                <a16:creationId xmlns:a16="http://schemas.microsoft.com/office/drawing/2014/main" id="{2F144117-3EAE-3E46-A106-D053B66494CF}"/>
              </a:ext>
            </a:extLst>
          </p:cNvPr>
          <p:cNvSpPr>
            <a:spLocks noGrp="1"/>
          </p:cNvSpPr>
          <p:nvPr>
            <p:ph type="body" sz="quarter" idx="13" hasCustomPrompt="1"/>
          </p:nvPr>
        </p:nvSpPr>
        <p:spPr>
          <a:xfrm>
            <a:off x="420733" y="916894"/>
            <a:ext cx="11196212"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Regular 22 point, no longer than one line</a:t>
            </a:r>
          </a:p>
        </p:txBody>
      </p:sp>
      <p:sp>
        <p:nvSpPr>
          <p:cNvPr id="6" name="TextBox 5">
            <a:extLst>
              <a:ext uri="{FF2B5EF4-FFF2-40B4-BE49-F238E27FC236}">
                <a16:creationId xmlns:a16="http://schemas.microsoft.com/office/drawing/2014/main" id="{D2563AD1-0AD0-769E-D96B-3D181829778D}"/>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Tree>
    <p:extLst>
      <p:ext uri="{BB962C8B-B14F-4D97-AF65-F5344CB8AC3E}">
        <p14:creationId xmlns:p14="http://schemas.microsoft.com/office/powerpoint/2010/main" val="518309202"/>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ubtit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434C-1638-F8D3-EC30-22582214F467}"/>
              </a:ext>
            </a:extLst>
          </p:cNvPr>
          <p:cNvSpPr>
            <a:spLocks noGrp="1"/>
          </p:cNvSpPr>
          <p:nvPr>
            <p:ph type="title" hasCustomPrompt="1"/>
          </p:nvPr>
        </p:nvSpPr>
        <p:spPr>
          <a:xfrm>
            <a:off x="420734" y="347473"/>
            <a:ext cx="11191614"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1 Line</a:t>
            </a:r>
          </a:p>
        </p:txBody>
      </p:sp>
      <p:sp>
        <p:nvSpPr>
          <p:cNvPr id="3" name="Text Placeholder 4">
            <a:extLst>
              <a:ext uri="{FF2B5EF4-FFF2-40B4-BE49-F238E27FC236}">
                <a16:creationId xmlns:a16="http://schemas.microsoft.com/office/drawing/2014/main" id="{3618DF7A-684C-F19A-E664-D5FE326BA7C6}"/>
              </a:ext>
            </a:extLst>
          </p:cNvPr>
          <p:cNvSpPr>
            <a:spLocks noGrp="1"/>
          </p:cNvSpPr>
          <p:nvPr>
            <p:ph type="body" sz="quarter" idx="13" hasCustomPrompt="1"/>
          </p:nvPr>
        </p:nvSpPr>
        <p:spPr>
          <a:xfrm>
            <a:off x="420733" y="916894"/>
            <a:ext cx="11196212"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Regular 22 point, no longer than one line</a:t>
            </a:r>
          </a:p>
        </p:txBody>
      </p:sp>
      <p:sp>
        <p:nvSpPr>
          <p:cNvPr id="4" name="Rectangle 3">
            <a:extLst>
              <a:ext uri="{FF2B5EF4-FFF2-40B4-BE49-F238E27FC236}">
                <a16:creationId xmlns:a16="http://schemas.microsoft.com/office/drawing/2014/main" id="{CB3753BD-BDC4-80CB-EA41-80E4C6047BCB}"/>
              </a:ext>
            </a:extLst>
          </p:cNvPr>
          <p:cNvSpPr/>
          <p:nvPr userDrawn="1"/>
        </p:nvSpPr>
        <p:spPr>
          <a:xfrm>
            <a:off x="0" y="6210300"/>
            <a:ext cx="2243452" cy="647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sp>
        <p:nvSpPr>
          <p:cNvPr id="6" name="TextBox 5">
            <a:extLst>
              <a:ext uri="{FF2B5EF4-FFF2-40B4-BE49-F238E27FC236}">
                <a16:creationId xmlns:a16="http://schemas.microsoft.com/office/drawing/2014/main" id="{4BB1FFEB-421A-C479-672A-1384E628B48E}"/>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Tree>
    <p:extLst>
      <p:ext uri="{BB962C8B-B14F-4D97-AF65-F5344CB8AC3E}">
        <p14:creationId xmlns:p14="http://schemas.microsoft.com/office/powerpoint/2010/main" val="814729077"/>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Subtitle_Blank+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C00916-5722-965C-BAE5-12A926687E9B}"/>
              </a:ext>
            </a:extLst>
          </p:cNvPr>
          <p:cNvSpPr>
            <a:spLocks noGrp="1"/>
          </p:cNvSpPr>
          <p:nvPr>
            <p:ph type="title" hasCustomPrompt="1"/>
          </p:nvPr>
        </p:nvSpPr>
        <p:spPr>
          <a:xfrm>
            <a:off x="420734" y="347473"/>
            <a:ext cx="11191614"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1 Line</a:t>
            </a:r>
          </a:p>
        </p:txBody>
      </p:sp>
      <p:sp>
        <p:nvSpPr>
          <p:cNvPr id="4" name="Text Placeholder 4">
            <a:extLst>
              <a:ext uri="{FF2B5EF4-FFF2-40B4-BE49-F238E27FC236}">
                <a16:creationId xmlns:a16="http://schemas.microsoft.com/office/drawing/2014/main" id="{8D908BE1-02B5-8A52-B80F-8F6DD43C21E1}"/>
              </a:ext>
            </a:extLst>
          </p:cNvPr>
          <p:cNvSpPr>
            <a:spLocks noGrp="1"/>
          </p:cNvSpPr>
          <p:nvPr>
            <p:ph type="body" sz="quarter" idx="13" hasCustomPrompt="1"/>
          </p:nvPr>
        </p:nvSpPr>
        <p:spPr>
          <a:xfrm>
            <a:off x="420733" y="916894"/>
            <a:ext cx="11196212"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Regular 22 point, no longer than one line</a:t>
            </a:r>
          </a:p>
        </p:txBody>
      </p:sp>
      <p:sp>
        <p:nvSpPr>
          <p:cNvPr id="6" name="TextBox 5">
            <a:extLst>
              <a:ext uri="{FF2B5EF4-FFF2-40B4-BE49-F238E27FC236}">
                <a16:creationId xmlns:a16="http://schemas.microsoft.com/office/drawing/2014/main" id="{06A504A6-35E8-22F6-A9AA-A7355005DAE8}"/>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Tree>
    <p:extLst>
      <p:ext uri="{BB962C8B-B14F-4D97-AF65-F5344CB8AC3E}">
        <p14:creationId xmlns:p14="http://schemas.microsoft.com/office/powerpoint/2010/main" val="4143277127"/>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Subtitle/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CBAEE9-B50A-53BA-BFE7-47B6EE3AF767}"/>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7" name="TextBox 6">
            <a:extLst>
              <a:ext uri="{FF2B5EF4-FFF2-40B4-BE49-F238E27FC236}">
                <a16:creationId xmlns:a16="http://schemas.microsoft.com/office/drawing/2014/main" id="{814F3FAF-B7B1-650A-4609-CF6481FEB7BE}"/>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2" name="Title 1">
            <a:extLst>
              <a:ext uri="{FF2B5EF4-FFF2-40B4-BE49-F238E27FC236}">
                <a16:creationId xmlns:a16="http://schemas.microsoft.com/office/drawing/2014/main" id="{9A6D3B22-E35F-9E77-5B55-521FF2BF95E6}"/>
              </a:ext>
            </a:extLst>
          </p:cNvPr>
          <p:cNvSpPr>
            <a:spLocks noGrp="1"/>
          </p:cNvSpPr>
          <p:nvPr>
            <p:ph type="title" hasCustomPrompt="1"/>
          </p:nvPr>
        </p:nvSpPr>
        <p:spPr>
          <a:xfrm>
            <a:off x="420734" y="347473"/>
            <a:ext cx="10736127"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1 Line</a:t>
            </a:r>
          </a:p>
        </p:txBody>
      </p:sp>
      <p:sp>
        <p:nvSpPr>
          <p:cNvPr id="4" name="Text Placeholder 4">
            <a:extLst>
              <a:ext uri="{FF2B5EF4-FFF2-40B4-BE49-F238E27FC236}">
                <a16:creationId xmlns:a16="http://schemas.microsoft.com/office/drawing/2014/main" id="{6906F8CC-F414-13F1-4A0D-3A18D54072FD}"/>
              </a:ext>
            </a:extLst>
          </p:cNvPr>
          <p:cNvSpPr>
            <a:spLocks noGrp="1"/>
          </p:cNvSpPr>
          <p:nvPr>
            <p:ph type="body" sz="quarter" idx="13" hasCustomPrompt="1"/>
          </p:nvPr>
        </p:nvSpPr>
        <p:spPr>
          <a:xfrm>
            <a:off x="420734" y="916894"/>
            <a:ext cx="10740537"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a:t>
            </a:r>
            <a:r>
              <a:rPr lang="en-US" err="1"/>
              <a:t>Roboto</a:t>
            </a:r>
            <a:r>
              <a:rPr lang="en-US"/>
              <a:t> Regular 24 point, no longer than one line</a:t>
            </a:r>
          </a:p>
        </p:txBody>
      </p:sp>
      <p:sp>
        <p:nvSpPr>
          <p:cNvPr id="5" name="Content Placeholder 4">
            <a:extLst>
              <a:ext uri="{FF2B5EF4-FFF2-40B4-BE49-F238E27FC236}">
                <a16:creationId xmlns:a16="http://schemas.microsoft.com/office/drawing/2014/main" id="{D5CDF6A1-51E1-5937-9869-45464E49A88F}"/>
              </a:ext>
            </a:extLst>
          </p:cNvPr>
          <p:cNvSpPr>
            <a:spLocks noGrp="1"/>
          </p:cNvSpPr>
          <p:nvPr>
            <p:ph sz="quarter" idx="14"/>
          </p:nvPr>
        </p:nvSpPr>
        <p:spPr>
          <a:xfrm>
            <a:off x="420798" y="1600201"/>
            <a:ext cx="10735883" cy="43616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303401"/>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Subtitle/Content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33B9C8-EB33-C4DE-5E6D-7384009E0518}"/>
              </a:ext>
            </a:extLst>
          </p:cNvPr>
          <p:cNvSpPr>
            <a:spLocks noGrp="1"/>
          </p:cNvSpPr>
          <p:nvPr>
            <p:ph type="title" hasCustomPrompt="1"/>
          </p:nvPr>
        </p:nvSpPr>
        <p:spPr>
          <a:xfrm>
            <a:off x="420733" y="347473"/>
            <a:ext cx="11353646"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1 Line</a:t>
            </a:r>
          </a:p>
        </p:txBody>
      </p:sp>
      <p:sp>
        <p:nvSpPr>
          <p:cNvPr id="7" name="Text Placeholder 4">
            <a:extLst>
              <a:ext uri="{FF2B5EF4-FFF2-40B4-BE49-F238E27FC236}">
                <a16:creationId xmlns:a16="http://schemas.microsoft.com/office/drawing/2014/main" id="{2C04F57D-953F-7911-4E6A-E96CB1F36E25}"/>
              </a:ext>
            </a:extLst>
          </p:cNvPr>
          <p:cNvSpPr>
            <a:spLocks noGrp="1"/>
          </p:cNvSpPr>
          <p:nvPr>
            <p:ph type="body" sz="quarter" idx="13" hasCustomPrompt="1"/>
          </p:nvPr>
        </p:nvSpPr>
        <p:spPr>
          <a:xfrm>
            <a:off x="420734" y="916894"/>
            <a:ext cx="11358310"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Regular 22 point, no longer than one line</a:t>
            </a:r>
          </a:p>
        </p:txBody>
      </p:sp>
      <p:sp>
        <p:nvSpPr>
          <p:cNvPr id="9" name="TextBox 8">
            <a:extLst>
              <a:ext uri="{FF2B5EF4-FFF2-40B4-BE49-F238E27FC236}">
                <a16:creationId xmlns:a16="http://schemas.microsoft.com/office/drawing/2014/main" id="{EFF4781C-C7B1-608C-3E1D-2497F49F59EC}"/>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
        <p:nvSpPr>
          <p:cNvPr id="10" name="Rectangle 9">
            <a:extLst>
              <a:ext uri="{FF2B5EF4-FFF2-40B4-BE49-F238E27FC236}">
                <a16:creationId xmlns:a16="http://schemas.microsoft.com/office/drawing/2014/main" id="{61698190-CE6B-7FB6-D652-787E29005938}"/>
              </a:ext>
            </a:extLst>
          </p:cNvPr>
          <p:cNvSpPr/>
          <p:nvPr userDrawn="1"/>
        </p:nvSpPr>
        <p:spPr>
          <a:xfrm>
            <a:off x="0" y="6210300"/>
            <a:ext cx="2243452" cy="647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sp>
        <p:nvSpPr>
          <p:cNvPr id="3" name="Content Placeholder 2">
            <a:extLst>
              <a:ext uri="{FF2B5EF4-FFF2-40B4-BE49-F238E27FC236}">
                <a16:creationId xmlns:a16="http://schemas.microsoft.com/office/drawing/2014/main" id="{9C7E2797-7D8A-C3EE-6B19-CCDCB6D5676B}"/>
              </a:ext>
            </a:extLst>
          </p:cNvPr>
          <p:cNvSpPr>
            <a:spLocks noGrp="1"/>
          </p:cNvSpPr>
          <p:nvPr>
            <p:ph sz="quarter" idx="14"/>
          </p:nvPr>
        </p:nvSpPr>
        <p:spPr>
          <a:xfrm>
            <a:off x="420798" y="1600200"/>
            <a:ext cx="1135358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07189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A15995-8963-FCC0-C6FB-D97D9A8FA2AE}"/>
              </a:ext>
            </a:extLst>
          </p:cNvPr>
          <p:cNvSpPr/>
          <p:nvPr userDrawn="1"/>
        </p:nvSpPr>
        <p:spPr>
          <a:xfrm>
            <a:off x="0" y="1630907"/>
            <a:ext cx="12192000" cy="43263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B9FED184-F73A-4E00-9F23-059A2C135B79}"/>
              </a:ext>
            </a:extLst>
          </p:cNvPr>
          <p:cNvSpPr>
            <a:spLocks noGrp="1"/>
          </p:cNvSpPr>
          <p:nvPr>
            <p:ph type="subTitle" idx="1"/>
          </p:nvPr>
        </p:nvSpPr>
        <p:spPr>
          <a:xfrm>
            <a:off x="453528" y="4837237"/>
            <a:ext cx="9144000" cy="970779"/>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
            <a:extLst>
              <a:ext uri="{FF2B5EF4-FFF2-40B4-BE49-F238E27FC236}">
                <a16:creationId xmlns:a16="http://schemas.microsoft.com/office/drawing/2014/main" id="{CB7316D6-C348-A07C-B70E-1DFD06BE2FC0}"/>
              </a:ext>
            </a:extLst>
          </p:cNvPr>
          <p:cNvSpPr>
            <a:spLocks noGrp="1"/>
          </p:cNvSpPr>
          <p:nvPr>
            <p:ph type="ctrTitle" hasCustomPrompt="1"/>
          </p:nvPr>
        </p:nvSpPr>
        <p:spPr>
          <a:xfrm>
            <a:off x="453528" y="1842448"/>
            <a:ext cx="9144000" cy="2845558"/>
          </a:xfrm>
        </p:spPr>
        <p:txBody>
          <a:bodyPr anchor="b" anchorCtr="0"/>
          <a:lstStyle>
            <a:lvl1pPr algn="l">
              <a:defRPr sz="6600">
                <a:solidFill>
                  <a:schemeClr val="bg1"/>
                </a:solidFill>
              </a:defRPr>
            </a:lvl1pPr>
          </a:lstStyle>
          <a:p>
            <a:r>
              <a:rPr lang="en-US"/>
              <a:t>Click To Edit Master Title Style</a:t>
            </a:r>
          </a:p>
        </p:txBody>
      </p:sp>
      <p:pic>
        <p:nvPicPr>
          <p:cNvPr id="2" name="Picture 1" descr="Logo&#10;&#10;Description automatically generated">
            <a:extLst>
              <a:ext uri="{FF2B5EF4-FFF2-40B4-BE49-F238E27FC236}">
                <a16:creationId xmlns:a16="http://schemas.microsoft.com/office/drawing/2014/main" id="{B2F66A6F-50C2-7A39-765C-40B6C9A958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576" y="6121030"/>
            <a:ext cx="1393794" cy="621394"/>
          </a:xfrm>
          <a:prstGeom prst="rect">
            <a:avLst/>
          </a:prstGeom>
        </p:spPr>
      </p:pic>
    </p:spTree>
    <p:extLst>
      <p:ext uri="{BB962C8B-B14F-4D97-AF65-F5344CB8AC3E}">
        <p14:creationId xmlns:p14="http://schemas.microsoft.com/office/powerpoint/2010/main" val="250785069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Subtitle/Content_Blank+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6088F0-9583-DC72-BF71-689171644A69}"/>
              </a:ext>
            </a:extLst>
          </p:cNvPr>
          <p:cNvSpPr>
            <a:spLocks noGrp="1"/>
          </p:cNvSpPr>
          <p:nvPr>
            <p:ph type="title" hasCustomPrompt="1"/>
          </p:nvPr>
        </p:nvSpPr>
        <p:spPr>
          <a:xfrm>
            <a:off x="420733" y="347473"/>
            <a:ext cx="11353646"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1 Line</a:t>
            </a:r>
          </a:p>
        </p:txBody>
      </p:sp>
      <p:sp>
        <p:nvSpPr>
          <p:cNvPr id="5" name="Text Placeholder 4">
            <a:extLst>
              <a:ext uri="{FF2B5EF4-FFF2-40B4-BE49-F238E27FC236}">
                <a16:creationId xmlns:a16="http://schemas.microsoft.com/office/drawing/2014/main" id="{9503FA00-178F-CE21-C053-95ADE2604A09}"/>
              </a:ext>
            </a:extLst>
          </p:cNvPr>
          <p:cNvSpPr>
            <a:spLocks noGrp="1"/>
          </p:cNvSpPr>
          <p:nvPr>
            <p:ph type="body" sz="quarter" idx="13" hasCustomPrompt="1"/>
          </p:nvPr>
        </p:nvSpPr>
        <p:spPr>
          <a:xfrm>
            <a:off x="420734" y="916894"/>
            <a:ext cx="11358310"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Regular 22 point, no longer than one line</a:t>
            </a:r>
          </a:p>
        </p:txBody>
      </p:sp>
      <p:sp>
        <p:nvSpPr>
          <p:cNvPr id="6" name="TextBox 5">
            <a:extLst>
              <a:ext uri="{FF2B5EF4-FFF2-40B4-BE49-F238E27FC236}">
                <a16:creationId xmlns:a16="http://schemas.microsoft.com/office/drawing/2014/main" id="{9E8A978E-D589-E33C-4283-1B4F4FA64258}"/>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
        <p:nvSpPr>
          <p:cNvPr id="7" name="Content Placeholder 6">
            <a:extLst>
              <a:ext uri="{FF2B5EF4-FFF2-40B4-BE49-F238E27FC236}">
                <a16:creationId xmlns:a16="http://schemas.microsoft.com/office/drawing/2014/main" id="{F1D4DA2D-61B7-8A4F-A71A-54BD795487D5}"/>
              </a:ext>
            </a:extLst>
          </p:cNvPr>
          <p:cNvSpPr>
            <a:spLocks noGrp="1"/>
          </p:cNvSpPr>
          <p:nvPr>
            <p:ph sz="quarter" idx="14"/>
          </p:nvPr>
        </p:nvSpPr>
        <p:spPr>
          <a:xfrm>
            <a:off x="420798" y="1600200"/>
            <a:ext cx="1135358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861011"/>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no subhea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C7F4C1-5C25-8AC7-96B3-57A3B52C167A}"/>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Tree>
    <p:extLst>
      <p:ext uri="{BB962C8B-B14F-4D97-AF65-F5344CB8AC3E}">
        <p14:creationId xmlns:p14="http://schemas.microsoft.com/office/powerpoint/2010/main" val="3591866249"/>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Content_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55B973-CCD7-1564-9E06-14FB097BB2D4}"/>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9" name="TextBox 8">
            <a:extLst>
              <a:ext uri="{FF2B5EF4-FFF2-40B4-BE49-F238E27FC236}">
                <a16:creationId xmlns:a16="http://schemas.microsoft.com/office/drawing/2014/main" id="{476FE941-F175-4545-9D83-DFF5C3BC2D44}"/>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5" name="Title 1">
            <a:extLst>
              <a:ext uri="{FF2B5EF4-FFF2-40B4-BE49-F238E27FC236}">
                <a16:creationId xmlns:a16="http://schemas.microsoft.com/office/drawing/2014/main" id="{43DB75AB-21B7-6F12-BC41-6C93414AA9B6}"/>
              </a:ext>
            </a:extLst>
          </p:cNvPr>
          <p:cNvSpPr>
            <a:spLocks noGrp="1"/>
          </p:cNvSpPr>
          <p:nvPr>
            <p:ph type="title" hasCustomPrompt="1"/>
          </p:nvPr>
        </p:nvSpPr>
        <p:spPr>
          <a:xfrm>
            <a:off x="420733" y="347473"/>
            <a:ext cx="10801480"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a:t>
            </a:r>
            <a:br>
              <a:rPr lang="en-US"/>
            </a:br>
            <a:r>
              <a:rPr lang="en-US"/>
              <a:t>Can Span 2 Lines</a:t>
            </a:r>
          </a:p>
        </p:txBody>
      </p:sp>
      <p:sp>
        <p:nvSpPr>
          <p:cNvPr id="6" name="Text Placeholder 4">
            <a:extLst>
              <a:ext uri="{FF2B5EF4-FFF2-40B4-BE49-F238E27FC236}">
                <a16:creationId xmlns:a16="http://schemas.microsoft.com/office/drawing/2014/main" id="{F41FF9DF-E935-0C7B-92EF-9E59CD07FC17}"/>
              </a:ext>
            </a:extLst>
          </p:cNvPr>
          <p:cNvSpPr>
            <a:spLocks noGrp="1"/>
          </p:cNvSpPr>
          <p:nvPr>
            <p:ph type="body" sz="quarter" idx="13" hasCustomPrompt="1"/>
          </p:nvPr>
        </p:nvSpPr>
        <p:spPr>
          <a:xfrm>
            <a:off x="420734" y="1431868"/>
            <a:ext cx="10801479"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Medium 22 point, no longer than one line</a:t>
            </a:r>
          </a:p>
        </p:txBody>
      </p:sp>
      <p:sp>
        <p:nvSpPr>
          <p:cNvPr id="8" name="Content Placeholder 7">
            <a:extLst>
              <a:ext uri="{FF2B5EF4-FFF2-40B4-BE49-F238E27FC236}">
                <a16:creationId xmlns:a16="http://schemas.microsoft.com/office/drawing/2014/main" id="{C1D9DDC4-A638-0B2D-D037-6C12F1D7F9AB}"/>
              </a:ext>
            </a:extLst>
          </p:cNvPr>
          <p:cNvSpPr>
            <a:spLocks noGrp="1"/>
          </p:cNvSpPr>
          <p:nvPr>
            <p:ph sz="quarter" idx="15"/>
          </p:nvPr>
        </p:nvSpPr>
        <p:spPr>
          <a:xfrm>
            <a:off x="417622" y="2130950"/>
            <a:ext cx="10717104" cy="385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570281"/>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Maximum Content 2">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20734" y="344579"/>
            <a:ext cx="10840356" cy="1066798"/>
          </a:xfrm>
          <a:prstGeom prst="rect">
            <a:avLst/>
          </a:prstGeom>
        </p:spPr>
        <p:txBody>
          <a:bodyPr lIns="0"/>
          <a:lstStyle>
            <a:lvl1pPr>
              <a:defRPr baseline="0">
                <a:solidFill>
                  <a:schemeClr val="tx1"/>
                </a:solidFill>
              </a:defRPr>
            </a:lvl1pPr>
          </a:lstStyle>
          <a:p>
            <a:r>
              <a:rPr lang="en-US"/>
              <a:t>Headline Goes Here, Roboto Light, 36 Points, Can Span 2 Lines</a:t>
            </a:r>
          </a:p>
        </p:txBody>
      </p:sp>
      <p:sp>
        <p:nvSpPr>
          <p:cNvPr id="8" name="TextBox 7">
            <a:extLst>
              <a:ext uri="{FF2B5EF4-FFF2-40B4-BE49-F238E27FC236}">
                <a16:creationId xmlns:a16="http://schemas.microsoft.com/office/drawing/2014/main" id="{92CC0550-A11D-557A-513B-262387A45F8A}"/>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Tree>
    <p:extLst>
      <p:ext uri="{BB962C8B-B14F-4D97-AF65-F5344CB8AC3E}">
        <p14:creationId xmlns:p14="http://schemas.microsoft.com/office/powerpoint/2010/main" val="145971135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No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6E1E07-1B9D-C0B3-01F6-78CDD64C5F38}"/>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7" name="TextBox 6">
            <a:extLst>
              <a:ext uri="{FF2B5EF4-FFF2-40B4-BE49-F238E27FC236}">
                <a16:creationId xmlns:a16="http://schemas.microsoft.com/office/drawing/2014/main" id="{2853014B-D5FA-0F1C-565C-2925226F5DAB}"/>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2" name="Title 1"/>
          <p:cNvSpPr>
            <a:spLocks noGrp="1"/>
          </p:cNvSpPr>
          <p:nvPr userDrawn="1">
            <p:ph type="title" hasCustomPrompt="1"/>
          </p:nvPr>
        </p:nvSpPr>
        <p:spPr>
          <a:xfrm>
            <a:off x="420735" y="338846"/>
            <a:ext cx="10833293" cy="1066798"/>
          </a:xfrm>
          <a:prstGeom prst="rect">
            <a:avLst/>
          </a:prstGeom>
        </p:spPr>
        <p:txBody>
          <a:bodyPr lIns="0"/>
          <a:lstStyle>
            <a:lvl1pPr>
              <a:defRPr baseline="0">
                <a:solidFill>
                  <a:schemeClr val="tx1"/>
                </a:solidFill>
              </a:defRPr>
            </a:lvl1pPr>
          </a:lstStyle>
          <a:p>
            <a:r>
              <a:rPr lang="en-US"/>
              <a:t>Headline Goes Here, Roboto Light, 36 Points, </a:t>
            </a:r>
            <a:br>
              <a:rPr lang="en-US"/>
            </a:br>
            <a:r>
              <a:rPr lang="en-US"/>
              <a:t>Can Span 2 Lines</a:t>
            </a:r>
          </a:p>
        </p:txBody>
      </p:sp>
      <p:sp>
        <p:nvSpPr>
          <p:cNvPr id="10" name="Rectangle 9">
            <a:extLst>
              <a:ext uri="{FF2B5EF4-FFF2-40B4-BE49-F238E27FC236}">
                <a16:creationId xmlns:a16="http://schemas.microsoft.com/office/drawing/2014/main" id="{BDF8CDE4-4562-AD7B-B5F2-4AB544A0D233}"/>
              </a:ext>
            </a:extLst>
          </p:cNvPr>
          <p:cNvSpPr/>
          <p:nvPr userDrawn="1"/>
        </p:nvSpPr>
        <p:spPr>
          <a:xfrm>
            <a:off x="155316" y="6210300"/>
            <a:ext cx="2243452" cy="647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spTree>
    <p:extLst>
      <p:ext uri="{BB962C8B-B14F-4D97-AF65-F5344CB8AC3E}">
        <p14:creationId xmlns:p14="http://schemas.microsoft.com/office/powerpoint/2010/main" val="2591026420"/>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Blank">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17622" y="347472"/>
            <a:ext cx="11356757" cy="1066798"/>
          </a:xfrm>
          <a:prstGeom prst="rect">
            <a:avLst/>
          </a:prstGeom>
        </p:spPr>
        <p:txBody>
          <a:bodyPr lIns="0"/>
          <a:lstStyle>
            <a:lvl1pPr>
              <a:defRPr baseline="0">
                <a:solidFill>
                  <a:schemeClr val="tx1"/>
                </a:solidFill>
              </a:defRPr>
            </a:lvl1pPr>
          </a:lstStyle>
          <a:p>
            <a:r>
              <a:rPr lang="en-US"/>
              <a:t>Headline Goes Here, Roboto Light, 36 Points, Can Span 2 Lines</a:t>
            </a:r>
          </a:p>
        </p:txBody>
      </p:sp>
      <p:sp>
        <p:nvSpPr>
          <p:cNvPr id="3" name="Rectangle 2">
            <a:extLst>
              <a:ext uri="{FF2B5EF4-FFF2-40B4-BE49-F238E27FC236}">
                <a16:creationId xmlns:a16="http://schemas.microsoft.com/office/drawing/2014/main" id="{5112025E-20FF-0D6B-AECE-236489012D72}"/>
              </a:ext>
            </a:extLst>
          </p:cNvPr>
          <p:cNvSpPr/>
          <p:nvPr userDrawn="1"/>
        </p:nvSpPr>
        <p:spPr>
          <a:xfrm>
            <a:off x="0" y="6210300"/>
            <a:ext cx="2243452" cy="647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sp>
        <p:nvSpPr>
          <p:cNvPr id="5" name="TextBox 4">
            <a:extLst>
              <a:ext uri="{FF2B5EF4-FFF2-40B4-BE49-F238E27FC236}">
                <a16:creationId xmlns:a16="http://schemas.microsoft.com/office/drawing/2014/main" id="{A65E74CF-D16C-600C-A377-D60F6DF81BCA}"/>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Tree>
    <p:extLst>
      <p:ext uri="{BB962C8B-B14F-4D97-AF65-F5344CB8AC3E}">
        <p14:creationId xmlns:p14="http://schemas.microsoft.com/office/powerpoint/2010/main" val="3590962101"/>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_Blank+Logo">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17622" y="347472"/>
            <a:ext cx="11356757" cy="1066798"/>
          </a:xfrm>
          <a:prstGeom prst="rect">
            <a:avLst/>
          </a:prstGeom>
        </p:spPr>
        <p:txBody>
          <a:bodyPr lIns="0"/>
          <a:lstStyle>
            <a:lvl1pPr>
              <a:defRPr baseline="0">
                <a:solidFill>
                  <a:schemeClr val="tx1"/>
                </a:solidFill>
              </a:defRPr>
            </a:lvl1pPr>
          </a:lstStyle>
          <a:p>
            <a:r>
              <a:rPr lang="en-US"/>
              <a:t>Headline Goes Here, Roboto Light, 36 Points, Can Span 2 Lines</a:t>
            </a:r>
          </a:p>
        </p:txBody>
      </p:sp>
      <p:sp>
        <p:nvSpPr>
          <p:cNvPr id="4" name="TextBox 3">
            <a:extLst>
              <a:ext uri="{FF2B5EF4-FFF2-40B4-BE49-F238E27FC236}">
                <a16:creationId xmlns:a16="http://schemas.microsoft.com/office/drawing/2014/main" id="{03BE1262-62AE-2163-F8D5-5DFF9AC6B26A}"/>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Tree>
    <p:extLst>
      <p:ext uri="{BB962C8B-B14F-4D97-AF65-F5344CB8AC3E}">
        <p14:creationId xmlns:p14="http://schemas.microsoft.com/office/powerpoint/2010/main" val="2739803951"/>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Content w/ corn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A3B75-9476-9E8A-2069-7DC71D440954}"/>
              </a:ext>
            </a:extLst>
          </p:cNvPr>
          <p:cNvPicPr>
            <a:picLocks noChangeAspect="1"/>
          </p:cNvPicPr>
          <p:nvPr userDrawn="1"/>
        </p:nvPicPr>
        <p:blipFill>
          <a:blip r:embed="rId2"/>
          <a:stretch/>
        </p:blipFill>
        <p:spPr>
          <a:xfrm>
            <a:off x="8697290" y="4136136"/>
            <a:ext cx="3501341" cy="2721864"/>
          </a:xfrm>
          <a:prstGeom prst="rect">
            <a:avLst/>
          </a:prstGeom>
        </p:spPr>
      </p:pic>
      <p:sp>
        <p:nvSpPr>
          <p:cNvPr id="3" name="TextBox 2">
            <a:extLst>
              <a:ext uri="{FF2B5EF4-FFF2-40B4-BE49-F238E27FC236}">
                <a16:creationId xmlns:a16="http://schemas.microsoft.com/office/drawing/2014/main" id="{82EFA468-31FC-291C-CD43-005EED7275F5}"/>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5" name="Title 1">
            <a:extLst>
              <a:ext uri="{FF2B5EF4-FFF2-40B4-BE49-F238E27FC236}">
                <a16:creationId xmlns:a16="http://schemas.microsoft.com/office/drawing/2014/main" id="{43DB75AB-21B7-6F12-BC41-6C93414AA9B6}"/>
              </a:ext>
            </a:extLst>
          </p:cNvPr>
          <p:cNvSpPr>
            <a:spLocks noGrp="1"/>
          </p:cNvSpPr>
          <p:nvPr>
            <p:ph type="title" hasCustomPrompt="1"/>
          </p:nvPr>
        </p:nvSpPr>
        <p:spPr>
          <a:xfrm>
            <a:off x="420733" y="347473"/>
            <a:ext cx="10801480" cy="562427"/>
          </a:xfrm>
          <a:prstGeom prst="rect">
            <a:avLst/>
          </a:prstGeom>
        </p:spPr>
        <p:txBody>
          <a:bodyPr lIns="0"/>
          <a:lstStyle>
            <a:lvl1pPr>
              <a:defRPr lang="en-US" sz="36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Headline Goes Here, Roboto Light, 36 Points, </a:t>
            </a:r>
            <a:br>
              <a:rPr lang="en-US"/>
            </a:br>
            <a:r>
              <a:rPr lang="en-US"/>
              <a:t>Can Span 2 Lines</a:t>
            </a:r>
          </a:p>
        </p:txBody>
      </p:sp>
      <p:sp>
        <p:nvSpPr>
          <p:cNvPr id="6" name="Text Placeholder 4">
            <a:extLst>
              <a:ext uri="{FF2B5EF4-FFF2-40B4-BE49-F238E27FC236}">
                <a16:creationId xmlns:a16="http://schemas.microsoft.com/office/drawing/2014/main" id="{F41FF9DF-E935-0C7B-92EF-9E59CD07FC17}"/>
              </a:ext>
            </a:extLst>
          </p:cNvPr>
          <p:cNvSpPr>
            <a:spLocks noGrp="1"/>
          </p:cNvSpPr>
          <p:nvPr>
            <p:ph type="body" sz="quarter" idx="13" hasCustomPrompt="1"/>
          </p:nvPr>
        </p:nvSpPr>
        <p:spPr>
          <a:xfrm>
            <a:off x="420734" y="1431868"/>
            <a:ext cx="10801479" cy="331601"/>
          </a:xfrm>
          <a:prstGeom prst="rect">
            <a:avLst/>
          </a:prstGeom>
        </p:spPr>
        <p:txBody>
          <a:bodyPr anchor="t"/>
          <a:lstStyle>
            <a:lvl1pPr marL="0" indent="0">
              <a:buNone/>
              <a:defRPr lang="en-US" sz="2200" b="0" i="0" kern="1200" baseline="0" dirty="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169863" indent="0">
              <a:buNone/>
              <a:defRPr/>
            </a:lvl2pPr>
            <a:lvl3pPr marL="344487" indent="0">
              <a:buNone/>
              <a:defRPr/>
            </a:lvl3pPr>
            <a:lvl4pPr marL="458788" indent="0">
              <a:buNone/>
              <a:defRPr/>
            </a:lvl4pPr>
            <a:lvl5pPr marL="630237" indent="0">
              <a:buNone/>
              <a:defRPr/>
            </a:lvl5pPr>
          </a:lstStyle>
          <a:p>
            <a:pPr lvl="0"/>
            <a:r>
              <a:rPr lang="en-US"/>
              <a:t>Subtitle goes here, Roboto Medium 22 point, no longer than one line</a:t>
            </a:r>
          </a:p>
        </p:txBody>
      </p:sp>
      <p:sp>
        <p:nvSpPr>
          <p:cNvPr id="8" name="Content Placeholder 7">
            <a:extLst>
              <a:ext uri="{FF2B5EF4-FFF2-40B4-BE49-F238E27FC236}">
                <a16:creationId xmlns:a16="http://schemas.microsoft.com/office/drawing/2014/main" id="{C1D9DDC4-A638-0B2D-D037-6C12F1D7F9AB}"/>
              </a:ext>
            </a:extLst>
          </p:cNvPr>
          <p:cNvSpPr>
            <a:spLocks noGrp="1"/>
          </p:cNvSpPr>
          <p:nvPr>
            <p:ph sz="quarter" idx="15"/>
          </p:nvPr>
        </p:nvSpPr>
        <p:spPr>
          <a:xfrm>
            <a:off x="417622" y="2130950"/>
            <a:ext cx="10717104" cy="385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275395"/>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w/ corner">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17622" y="347472"/>
            <a:ext cx="11356757" cy="1066798"/>
          </a:xfrm>
          <a:prstGeom prst="rect">
            <a:avLst/>
          </a:prstGeom>
        </p:spPr>
        <p:txBody>
          <a:bodyPr lIns="0"/>
          <a:lstStyle>
            <a:lvl1pPr>
              <a:defRPr baseline="0">
                <a:solidFill>
                  <a:schemeClr val="tx1"/>
                </a:solidFill>
              </a:defRPr>
            </a:lvl1pPr>
          </a:lstStyle>
          <a:p>
            <a:r>
              <a:rPr lang="en-US"/>
              <a:t>Headline Goes Here, Roboto Light, 36 Points, Can Span 2 Lines</a:t>
            </a:r>
          </a:p>
        </p:txBody>
      </p:sp>
      <p:pic>
        <p:nvPicPr>
          <p:cNvPr id="3" name="Picture 2">
            <a:extLst>
              <a:ext uri="{FF2B5EF4-FFF2-40B4-BE49-F238E27FC236}">
                <a16:creationId xmlns:a16="http://schemas.microsoft.com/office/drawing/2014/main" id="{6FC5F9F0-E444-DF78-B937-B48E406BC2FC}"/>
              </a:ext>
            </a:extLst>
          </p:cNvPr>
          <p:cNvPicPr>
            <a:picLocks noChangeAspect="1"/>
          </p:cNvPicPr>
          <p:nvPr userDrawn="1"/>
        </p:nvPicPr>
        <p:blipFill>
          <a:blip r:embed="rId2"/>
          <a:stretch/>
        </p:blipFill>
        <p:spPr>
          <a:xfrm>
            <a:off x="8697290" y="4136136"/>
            <a:ext cx="3501341" cy="2721864"/>
          </a:xfrm>
          <a:prstGeom prst="rect">
            <a:avLst/>
          </a:prstGeom>
        </p:spPr>
      </p:pic>
      <p:sp>
        <p:nvSpPr>
          <p:cNvPr id="5" name="TextBox 4">
            <a:extLst>
              <a:ext uri="{FF2B5EF4-FFF2-40B4-BE49-F238E27FC236}">
                <a16:creationId xmlns:a16="http://schemas.microsoft.com/office/drawing/2014/main" id="{23534112-79DA-1755-324D-BE71BB27D409}"/>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Tree>
    <p:extLst>
      <p:ext uri="{BB962C8B-B14F-4D97-AF65-F5344CB8AC3E}">
        <p14:creationId xmlns:p14="http://schemas.microsoft.com/office/powerpoint/2010/main" val="184087013"/>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ximum 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7B9CC2-3448-A458-062B-1F951451B022}"/>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chemeClr val="tx1">
                    <a:lumMod val="50000"/>
                    <a:lumOff val="50000"/>
                  </a:schemeClr>
                </a:solidFill>
                <a:latin typeface="+mj-lt"/>
                <a:ea typeface="Roboto" charset="0"/>
                <a:cs typeface="Roboto" charset="0"/>
              </a:rPr>
              <a:pPr marL="0" lvl="0" algn="ctr" defTabSz="457200" rtl="0" eaLnBrk="1" latinLnBrk="0" hangingPunct="1"/>
              <a:t>‹#›</a:t>
            </a:fld>
            <a:endParaRPr lang="en-US" sz="1000" b="0" i="0" kern="1200">
              <a:solidFill>
                <a:schemeClr val="tx1">
                  <a:lumMod val="50000"/>
                  <a:lumOff val="50000"/>
                </a:schemeClr>
              </a:solidFill>
              <a:latin typeface="+mj-lt"/>
              <a:ea typeface="Roboto" charset="0"/>
              <a:cs typeface="Roboto" charset="0"/>
            </a:endParaRPr>
          </a:p>
        </p:txBody>
      </p:sp>
    </p:spTree>
    <p:extLst>
      <p:ext uri="{BB962C8B-B14F-4D97-AF65-F5344CB8AC3E}">
        <p14:creationId xmlns:p14="http://schemas.microsoft.com/office/powerpoint/2010/main" val="399618247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88E9-5661-A26E-6F8B-F2BC7E1E5904}"/>
              </a:ext>
            </a:extLst>
          </p:cNvPr>
          <p:cNvSpPr>
            <a:spLocks noGrp="1"/>
          </p:cNvSpPr>
          <p:nvPr>
            <p:ph type="title"/>
          </p:nvPr>
        </p:nvSpPr>
        <p:spPr>
          <a:xfrm>
            <a:off x="831850" y="1709738"/>
            <a:ext cx="1012730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220BD8-C61A-1969-D11B-FAD96C9638EB}"/>
              </a:ext>
            </a:extLst>
          </p:cNvPr>
          <p:cNvSpPr>
            <a:spLocks noGrp="1"/>
          </p:cNvSpPr>
          <p:nvPr>
            <p:ph type="body" idx="1"/>
          </p:nvPr>
        </p:nvSpPr>
        <p:spPr>
          <a:xfrm>
            <a:off x="831850" y="4589463"/>
            <a:ext cx="10127302" cy="13473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903721C9-0163-B668-7B32-BFDA6FC76B19}"/>
              </a:ext>
            </a:extLst>
          </p:cNvPr>
          <p:cNvSpPr>
            <a:spLocks noGrp="1"/>
          </p:cNvSpPr>
          <p:nvPr>
            <p:ph type="dt" sz="half" idx="10"/>
          </p:nvPr>
        </p:nvSpPr>
        <p:spPr/>
        <p:txBody>
          <a:bodyPr/>
          <a:lstStyle/>
          <a:p>
            <a:fld id="{11E186C5-AEFC-482D-81EC-3C180DCDCDA5}" type="datetime1">
              <a:rPr lang="en-US" smtClean="0"/>
              <a:pPr/>
              <a:t>11/14/2025</a:t>
            </a:fld>
            <a:endParaRPr lang="en-US"/>
          </a:p>
        </p:txBody>
      </p:sp>
      <p:sp>
        <p:nvSpPr>
          <p:cNvPr id="8" name="Footer Placeholder 7">
            <a:extLst>
              <a:ext uri="{FF2B5EF4-FFF2-40B4-BE49-F238E27FC236}">
                <a16:creationId xmlns:a16="http://schemas.microsoft.com/office/drawing/2014/main" id="{DE2A1817-E302-299C-C8DF-C3DC7ED2EF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7BF0B3-A3F7-1469-6C91-458B0996D02D}"/>
              </a:ext>
            </a:extLst>
          </p:cNvPr>
          <p:cNvSpPr>
            <a:spLocks noGrp="1"/>
          </p:cNvSpPr>
          <p:nvPr>
            <p:ph type="sldNum" sz="quarter" idx="12"/>
          </p:nvPr>
        </p:nvSpPr>
        <p:spPr/>
        <p:txBody>
          <a:bodyPr/>
          <a:lstStyle/>
          <a:p>
            <a:r>
              <a:rPr lang="en-US"/>
              <a:t> </a:t>
            </a:r>
            <a:fld id="{52FFC347-801E-4BFF-A654-577564CDA1C5}" type="slidenum">
              <a:rPr lang="en-US" smtClean="0"/>
              <a:pPr/>
              <a:t>‹#›</a:t>
            </a:fld>
            <a:endParaRPr lang="en-US"/>
          </a:p>
        </p:txBody>
      </p:sp>
    </p:spTree>
    <p:extLst>
      <p:ext uri="{BB962C8B-B14F-4D97-AF65-F5344CB8AC3E}">
        <p14:creationId xmlns:p14="http://schemas.microsoft.com/office/powerpoint/2010/main" val="139670082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75B3AB-2C45-1148-218D-2422819DFD4A}"/>
              </a:ext>
            </a:extLst>
          </p:cNvPr>
          <p:cNvSpPr/>
          <p:nvPr userDrawn="1"/>
        </p:nvSpPr>
        <p:spPr>
          <a:xfrm>
            <a:off x="0" y="6210300"/>
            <a:ext cx="2243452" cy="647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sp>
        <p:nvSpPr>
          <p:cNvPr id="3" name="TextBox 2">
            <a:extLst>
              <a:ext uri="{FF2B5EF4-FFF2-40B4-BE49-F238E27FC236}">
                <a16:creationId xmlns:a16="http://schemas.microsoft.com/office/drawing/2014/main" id="{111E2174-B204-F1DE-767F-AFDE173EC64D}"/>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Tree>
    <p:extLst>
      <p:ext uri="{BB962C8B-B14F-4D97-AF65-F5344CB8AC3E}">
        <p14:creationId xmlns:p14="http://schemas.microsoft.com/office/powerpoint/2010/main" val="324801967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EFF7B-8321-F958-F7D3-226D28806334}"/>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5" name="TextBox 4">
            <a:extLst>
              <a:ext uri="{FF2B5EF4-FFF2-40B4-BE49-F238E27FC236}">
                <a16:creationId xmlns:a16="http://schemas.microsoft.com/office/drawing/2014/main" id="{3576D918-0C19-4CB2-6FED-6FB0421C9898}"/>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10" name="Text Placeholder 23">
            <a:extLst>
              <a:ext uri="{FF2B5EF4-FFF2-40B4-BE49-F238E27FC236}">
                <a16:creationId xmlns:a16="http://schemas.microsoft.com/office/drawing/2014/main" id="{C9672BF8-FA25-446D-806F-30385012539D}"/>
              </a:ext>
            </a:extLst>
          </p:cNvPr>
          <p:cNvSpPr>
            <a:spLocks noGrp="1"/>
          </p:cNvSpPr>
          <p:nvPr>
            <p:ph type="body" sz="quarter" idx="11" hasCustomPrompt="1"/>
          </p:nvPr>
        </p:nvSpPr>
        <p:spPr>
          <a:xfrm>
            <a:off x="417622" y="3081908"/>
            <a:ext cx="11285302" cy="597437"/>
          </a:xfrm>
          <a:prstGeom prst="rect">
            <a:avLst/>
          </a:prstGeom>
        </p:spPr>
        <p:txBody>
          <a:bodyPr anchor="t"/>
          <a:lstStyle>
            <a:lvl1pPr marL="0" indent="0" algn="l" defTabSz="914400" rtl="0" eaLnBrk="1" latinLnBrk="0" hangingPunct="1">
              <a:lnSpc>
                <a:spcPct val="90000"/>
              </a:lnSpc>
              <a:spcBef>
                <a:spcPct val="0"/>
              </a:spcBef>
              <a:buNone/>
              <a:defRPr lang="en-US" sz="40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108" indent="0">
              <a:buNone/>
              <a:defRPr/>
            </a:lvl2pPr>
            <a:lvl3pPr marL="914217" indent="0">
              <a:buNone/>
              <a:defRPr/>
            </a:lvl3pPr>
            <a:lvl4pPr marL="1371326" indent="0">
              <a:buNone/>
              <a:defRPr/>
            </a:lvl4pPr>
            <a:lvl5pPr marL="1828435" indent="0">
              <a:buNone/>
              <a:defRPr/>
            </a:lvl5pPr>
          </a:lstStyle>
          <a:p>
            <a:pPr lvl="0"/>
            <a:r>
              <a:rPr lang="en-US"/>
              <a:t>Section Divider Slide Roboto Light 40pt</a:t>
            </a:r>
          </a:p>
        </p:txBody>
      </p:sp>
      <p:sp>
        <p:nvSpPr>
          <p:cNvPr id="12" name="Text Placeholder 27">
            <a:extLst>
              <a:ext uri="{FF2B5EF4-FFF2-40B4-BE49-F238E27FC236}">
                <a16:creationId xmlns:a16="http://schemas.microsoft.com/office/drawing/2014/main" id="{C8BB3E5D-BC15-45FD-ADF0-435D2E2796C4}"/>
              </a:ext>
            </a:extLst>
          </p:cNvPr>
          <p:cNvSpPr>
            <a:spLocks noGrp="1"/>
          </p:cNvSpPr>
          <p:nvPr>
            <p:ph type="body" sz="quarter" idx="13"/>
          </p:nvPr>
        </p:nvSpPr>
        <p:spPr bwMode="gray">
          <a:xfrm>
            <a:off x="417622" y="2472821"/>
            <a:ext cx="6695216" cy="475487"/>
          </a:xfrm>
          <a:prstGeom prst="rect">
            <a:avLst/>
          </a:prstGeom>
        </p:spPr>
        <p:txBody>
          <a:bodyPr vert="horz" lIns="0" tIns="0" rIns="0" bIns="0" rtlCol="0" anchor="b">
            <a:noAutofit/>
          </a:bodyPr>
          <a:lstStyle>
            <a:lvl1pPr marL="0" indent="0">
              <a:buNone/>
              <a:defRPr lang="en-US" sz="1600" b="0" i="0" kern="1200" baseline="0" dirty="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pPr marL="173038" lvl="0" indent="-173038"/>
            <a:r>
              <a:rPr lang="en-US"/>
              <a:t>Click to edit Master text styles</a:t>
            </a:r>
          </a:p>
        </p:txBody>
      </p:sp>
      <p:sp>
        <p:nvSpPr>
          <p:cNvPr id="7" name="Rectangle 6">
            <a:extLst>
              <a:ext uri="{FF2B5EF4-FFF2-40B4-BE49-F238E27FC236}">
                <a16:creationId xmlns:a16="http://schemas.microsoft.com/office/drawing/2014/main" id="{0212634D-B2D3-9F1D-83F8-21E41F8CDF56}"/>
              </a:ext>
            </a:extLst>
          </p:cNvPr>
          <p:cNvSpPr/>
          <p:nvPr userDrawn="1"/>
        </p:nvSpPr>
        <p:spPr>
          <a:xfrm>
            <a:off x="4096337" y="5281679"/>
            <a:ext cx="2873829" cy="5865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Graphic 13">
            <a:extLst>
              <a:ext uri="{FF2B5EF4-FFF2-40B4-BE49-F238E27FC236}">
                <a16:creationId xmlns:a16="http://schemas.microsoft.com/office/drawing/2014/main" id="{6242BA43-B94B-2DC6-FFEB-B474114BA1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8122" y="334145"/>
            <a:ext cx="2072614" cy="511570"/>
          </a:xfrm>
          <a:prstGeom prst="rect">
            <a:avLst/>
          </a:prstGeom>
        </p:spPr>
      </p:pic>
      <p:pic>
        <p:nvPicPr>
          <p:cNvPr id="16" name="Picture 15" descr="A colorful letters on a black background&#10;&#10;Description automatically generated">
            <a:extLst>
              <a:ext uri="{FF2B5EF4-FFF2-40B4-BE49-F238E27FC236}">
                <a16:creationId xmlns:a16="http://schemas.microsoft.com/office/drawing/2014/main" id="{3EFEAA1C-24A2-65C4-6A24-ABFB8DBBE102}"/>
              </a:ext>
            </a:extLst>
          </p:cNvPr>
          <p:cNvPicPr>
            <a:picLocks noChangeAspect="1"/>
          </p:cNvPicPr>
          <p:nvPr userDrawn="1"/>
        </p:nvPicPr>
        <p:blipFill>
          <a:blip r:embed="rId5"/>
          <a:stretch>
            <a:fillRect/>
          </a:stretch>
        </p:blipFill>
        <p:spPr>
          <a:xfrm>
            <a:off x="378959" y="5681202"/>
            <a:ext cx="2145844" cy="749808"/>
          </a:xfrm>
          <a:prstGeom prst="rect">
            <a:avLst/>
          </a:prstGeom>
        </p:spPr>
      </p:pic>
    </p:spTree>
    <p:extLst>
      <p:ext uri="{BB962C8B-B14F-4D97-AF65-F5344CB8AC3E}">
        <p14:creationId xmlns:p14="http://schemas.microsoft.com/office/powerpoint/2010/main" val="3677226363"/>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M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EFF7B-8321-F958-F7D3-226D28806334}"/>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5" name="TextBox 4">
            <a:extLst>
              <a:ext uri="{FF2B5EF4-FFF2-40B4-BE49-F238E27FC236}">
                <a16:creationId xmlns:a16="http://schemas.microsoft.com/office/drawing/2014/main" id="{3576D918-0C19-4CB2-6FED-6FB0421C9898}"/>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12" name="Text Placeholder 27">
            <a:extLst>
              <a:ext uri="{FF2B5EF4-FFF2-40B4-BE49-F238E27FC236}">
                <a16:creationId xmlns:a16="http://schemas.microsoft.com/office/drawing/2014/main" id="{C8BB3E5D-BC15-45FD-ADF0-435D2E2796C4}"/>
              </a:ext>
            </a:extLst>
          </p:cNvPr>
          <p:cNvSpPr>
            <a:spLocks noGrp="1"/>
          </p:cNvSpPr>
          <p:nvPr>
            <p:ph type="body" sz="quarter" idx="13"/>
          </p:nvPr>
        </p:nvSpPr>
        <p:spPr bwMode="gray">
          <a:xfrm>
            <a:off x="2207052" y="3767282"/>
            <a:ext cx="3178727" cy="475487"/>
          </a:xfrm>
          <a:prstGeom prst="rect">
            <a:avLst/>
          </a:prstGeom>
        </p:spPr>
        <p:txBody>
          <a:bodyPr vert="horz" lIns="0" tIns="0" rIns="0" bIns="0" rtlCol="0" anchor="b">
            <a:noAutofit/>
          </a:bodyPr>
          <a:lstStyle>
            <a:lvl1pPr marL="0" indent="0">
              <a:buNone/>
              <a:defRPr lang="en-US" sz="1600" b="0" i="0" kern="1200" baseline="0" dirty="0">
                <a:solidFill>
                  <a:schemeClr val="bg2"/>
                </a:solidFill>
                <a:latin typeface="Roboto Light" panose="02000000000000000000" pitchFamily="2" charset="0"/>
                <a:ea typeface="Roboto Light" panose="02000000000000000000" pitchFamily="2" charset="0"/>
                <a:cs typeface="Roboto Light" panose="02000000000000000000" pitchFamily="2" charset="0"/>
              </a:defRPr>
            </a:lvl1pPr>
          </a:lstStyle>
          <a:p>
            <a:pPr marL="173038" lvl="0" indent="-173038"/>
            <a:r>
              <a:rPr lang="en-US"/>
              <a:t>Click to edit Master text styles</a:t>
            </a:r>
          </a:p>
        </p:txBody>
      </p:sp>
      <p:pic>
        <p:nvPicPr>
          <p:cNvPr id="14" name="Graphic 13">
            <a:extLst>
              <a:ext uri="{FF2B5EF4-FFF2-40B4-BE49-F238E27FC236}">
                <a16:creationId xmlns:a16="http://schemas.microsoft.com/office/drawing/2014/main" id="{6242BA43-B94B-2DC6-FFEB-B474114BA1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8122" y="334145"/>
            <a:ext cx="2072614" cy="511570"/>
          </a:xfrm>
          <a:prstGeom prst="rect">
            <a:avLst/>
          </a:prstGeom>
        </p:spPr>
      </p:pic>
      <p:pic>
        <p:nvPicPr>
          <p:cNvPr id="16" name="Picture 15" descr="A colorful letters on a black background&#10;&#10;Description automatically generated">
            <a:extLst>
              <a:ext uri="{FF2B5EF4-FFF2-40B4-BE49-F238E27FC236}">
                <a16:creationId xmlns:a16="http://schemas.microsoft.com/office/drawing/2014/main" id="{3EFEAA1C-24A2-65C4-6A24-ABFB8DBBE102}"/>
              </a:ext>
            </a:extLst>
          </p:cNvPr>
          <p:cNvPicPr>
            <a:picLocks noChangeAspect="1"/>
          </p:cNvPicPr>
          <p:nvPr userDrawn="1"/>
        </p:nvPicPr>
        <p:blipFill>
          <a:blip r:embed="rId5"/>
          <a:stretch>
            <a:fillRect/>
          </a:stretch>
        </p:blipFill>
        <p:spPr>
          <a:xfrm>
            <a:off x="378959" y="5681202"/>
            <a:ext cx="2145844" cy="749808"/>
          </a:xfrm>
          <a:prstGeom prst="rect">
            <a:avLst/>
          </a:prstGeom>
        </p:spPr>
      </p:pic>
      <p:pic>
        <p:nvPicPr>
          <p:cNvPr id="2" name="Picture 1">
            <a:extLst>
              <a:ext uri="{FF2B5EF4-FFF2-40B4-BE49-F238E27FC236}">
                <a16:creationId xmlns:a16="http://schemas.microsoft.com/office/drawing/2014/main" id="{E8E09C86-C237-E989-71B1-39CC193308F1}"/>
              </a:ext>
            </a:extLst>
          </p:cNvPr>
          <p:cNvPicPr>
            <a:picLocks noChangeAspect="1"/>
          </p:cNvPicPr>
          <p:nvPr userDrawn="1"/>
        </p:nvPicPr>
        <p:blipFill>
          <a:blip r:embed="rId6"/>
          <a:srcRect/>
          <a:stretch/>
        </p:blipFill>
        <p:spPr>
          <a:xfrm>
            <a:off x="5505535" y="1751478"/>
            <a:ext cx="4338829" cy="3855732"/>
          </a:xfrm>
          <a:prstGeom prst="rect">
            <a:avLst/>
          </a:prstGeom>
        </p:spPr>
      </p:pic>
      <p:sp>
        <p:nvSpPr>
          <p:cNvPr id="3" name="Picture Placeholder 15">
            <a:extLst>
              <a:ext uri="{FF2B5EF4-FFF2-40B4-BE49-F238E27FC236}">
                <a16:creationId xmlns:a16="http://schemas.microsoft.com/office/drawing/2014/main" id="{5156095B-9389-8915-031E-2FE6ED99AECA}"/>
              </a:ext>
            </a:extLst>
          </p:cNvPr>
          <p:cNvSpPr>
            <a:spLocks noGrp="1"/>
          </p:cNvSpPr>
          <p:nvPr>
            <p:ph type="pic" sz="quarter" idx="14" hasCustomPrompt="1"/>
          </p:nvPr>
        </p:nvSpPr>
        <p:spPr>
          <a:xfrm>
            <a:off x="5637319" y="1931988"/>
            <a:ext cx="4087289" cy="2313432"/>
          </a:xfrm>
          <a:solidFill>
            <a:schemeClr val="bg2">
              <a:lumMod val="20000"/>
              <a:lumOff val="80000"/>
            </a:schemeClr>
          </a:solidFill>
        </p:spPr>
        <p:txBody>
          <a:bodyPr/>
          <a:lstStyle>
            <a:lvl1pPr>
              <a:defRPr>
                <a:solidFill>
                  <a:srgbClr val="626262"/>
                </a:solidFill>
              </a:defRPr>
            </a:lvl1pPr>
          </a:lstStyle>
          <a:p>
            <a:r>
              <a:rPr lang="en-US"/>
              <a:t>CLICK TO INSERT IMAGE</a:t>
            </a:r>
          </a:p>
        </p:txBody>
      </p:sp>
      <p:sp>
        <p:nvSpPr>
          <p:cNvPr id="6" name="TextBox 5">
            <a:extLst>
              <a:ext uri="{FF2B5EF4-FFF2-40B4-BE49-F238E27FC236}">
                <a16:creationId xmlns:a16="http://schemas.microsoft.com/office/drawing/2014/main" id="{F59ACF76-3DDB-E149-9666-B05F322B0EE0}"/>
              </a:ext>
            </a:extLst>
          </p:cNvPr>
          <p:cNvSpPr txBox="1"/>
          <p:nvPr userDrawn="1"/>
        </p:nvSpPr>
        <p:spPr>
          <a:xfrm>
            <a:off x="2207053" y="3128116"/>
            <a:ext cx="2645266" cy="737137"/>
          </a:xfrm>
          <a:prstGeom prst="rect">
            <a:avLst/>
          </a:prstGeom>
          <a:noFill/>
        </p:spPr>
        <p:txBody>
          <a:bodyPr wrap="square" lIns="0" tIns="0" rIns="0" bIns="0" rtlCol="0">
            <a:noAutofit/>
          </a:bodyPr>
          <a:lstStyle/>
          <a:p>
            <a:pPr algn="l">
              <a:lnSpc>
                <a:spcPct val="90000"/>
              </a:lnSpc>
              <a:spcAft>
                <a:spcPts val="1000"/>
              </a:spcAft>
            </a:pPr>
            <a:r>
              <a:rPr lang="en-US" sz="4000">
                <a:latin typeface="+mj-lt"/>
                <a:ea typeface="Roboto" charset="0"/>
                <a:cs typeface="Roboto" charset="0"/>
              </a:rPr>
              <a:t>DEMO</a:t>
            </a:r>
          </a:p>
        </p:txBody>
      </p:sp>
    </p:spTree>
    <p:extLst>
      <p:ext uri="{BB962C8B-B14F-4D97-AF65-F5344CB8AC3E}">
        <p14:creationId xmlns:p14="http://schemas.microsoft.com/office/powerpoint/2010/main" val="2993982313"/>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Half Page Image/Content">
    <p:bg>
      <p:bgPr>
        <a:solidFill>
          <a:srgbClr val="FFFFFF"/>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90FD93-1299-F1D5-A6CF-9E342F624A8B}"/>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24" name="TextBox 23">
            <a:extLst>
              <a:ext uri="{FF2B5EF4-FFF2-40B4-BE49-F238E27FC236}">
                <a16:creationId xmlns:a16="http://schemas.microsoft.com/office/drawing/2014/main" id="{6B106E72-16B6-78B9-E9DE-B3B6626CB92D}"/>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4" name="Picture Placeholder 6">
            <a:extLst>
              <a:ext uri="{FF2B5EF4-FFF2-40B4-BE49-F238E27FC236}">
                <a16:creationId xmlns:a16="http://schemas.microsoft.com/office/drawing/2014/main" id="{E5AB91B7-67E9-2337-9F27-B42B7E9DCCC5}"/>
              </a:ext>
            </a:extLst>
          </p:cNvPr>
          <p:cNvSpPr>
            <a:spLocks noGrp="1"/>
          </p:cNvSpPr>
          <p:nvPr>
            <p:ph type="pic" sz="quarter" idx="13" hasCustomPrompt="1"/>
          </p:nvPr>
        </p:nvSpPr>
        <p:spPr>
          <a:xfrm>
            <a:off x="947476" y="1803242"/>
            <a:ext cx="3064200" cy="3065579"/>
          </a:xfrm>
          <a:prstGeom prst="ellipse">
            <a:avLst/>
          </a:prstGeom>
          <a:solidFill>
            <a:schemeClr val="bg2">
              <a:lumMod val="40000"/>
              <a:lumOff val="60000"/>
            </a:schemeClr>
          </a:solidFill>
        </p:spPr>
        <p:txBody>
          <a:bodyPr anchor="ctr"/>
          <a:lstStyle>
            <a:lvl1pPr marL="0" indent="0" algn="ctr">
              <a:buNone/>
              <a:defRPr/>
            </a:lvl1pPr>
          </a:lstStyle>
          <a:p>
            <a:r>
              <a:rPr lang="en-US"/>
              <a:t>image</a:t>
            </a:r>
          </a:p>
        </p:txBody>
      </p:sp>
      <p:sp>
        <p:nvSpPr>
          <p:cNvPr id="5" name="Picture Placeholder 6">
            <a:extLst>
              <a:ext uri="{FF2B5EF4-FFF2-40B4-BE49-F238E27FC236}">
                <a16:creationId xmlns:a16="http://schemas.microsoft.com/office/drawing/2014/main" id="{B98365F7-71A2-E6C4-A1DB-A264089983DB}"/>
              </a:ext>
            </a:extLst>
          </p:cNvPr>
          <p:cNvSpPr>
            <a:spLocks noGrp="1"/>
          </p:cNvSpPr>
          <p:nvPr>
            <p:ph type="pic" sz="quarter" idx="14" hasCustomPrompt="1"/>
          </p:nvPr>
        </p:nvSpPr>
        <p:spPr>
          <a:xfrm>
            <a:off x="4574368" y="1803242"/>
            <a:ext cx="3064200" cy="3065579"/>
          </a:xfrm>
          <a:prstGeom prst="ellipse">
            <a:avLst/>
          </a:prstGeom>
          <a:solidFill>
            <a:schemeClr val="bg2">
              <a:lumMod val="40000"/>
              <a:lumOff val="60000"/>
            </a:schemeClr>
          </a:solidFill>
        </p:spPr>
        <p:txBody>
          <a:bodyPr anchor="ctr"/>
          <a:lstStyle>
            <a:lvl1pPr marL="0" indent="0" algn="ctr">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8" name="Picture Placeholder 6">
            <a:extLst>
              <a:ext uri="{FF2B5EF4-FFF2-40B4-BE49-F238E27FC236}">
                <a16:creationId xmlns:a16="http://schemas.microsoft.com/office/drawing/2014/main" id="{1683BAF7-76EE-D3BB-B06A-7FBC520226E4}"/>
              </a:ext>
            </a:extLst>
          </p:cNvPr>
          <p:cNvSpPr>
            <a:spLocks noGrp="1"/>
          </p:cNvSpPr>
          <p:nvPr>
            <p:ph type="pic" sz="quarter" idx="15" hasCustomPrompt="1"/>
          </p:nvPr>
        </p:nvSpPr>
        <p:spPr>
          <a:xfrm>
            <a:off x="8201261" y="1803242"/>
            <a:ext cx="3064200" cy="3065579"/>
          </a:xfrm>
          <a:prstGeom prst="ellipse">
            <a:avLst/>
          </a:prstGeom>
          <a:solidFill>
            <a:schemeClr val="bg2">
              <a:lumMod val="40000"/>
              <a:lumOff val="60000"/>
            </a:schemeClr>
          </a:solidFill>
        </p:spPr>
        <p:txBody>
          <a:bodyPr anchor="ctr"/>
          <a:lstStyle>
            <a:lvl1pPr marL="0" indent="0" algn="ctr">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9" name="Text Placeholder 11">
            <a:extLst>
              <a:ext uri="{FF2B5EF4-FFF2-40B4-BE49-F238E27FC236}">
                <a16:creationId xmlns:a16="http://schemas.microsoft.com/office/drawing/2014/main" id="{F2FD498E-E257-E72E-BC64-1511E031CC16}"/>
              </a:ext>
            </a:extLst>
          </p:cNvPr>
          <p:cNvSpPr>
            <a:spLocks noGrp="1"/>
          </p:cNvSpPr>
          <p:nvPr>
            <p:ph type="body" sz="quarter" idx="17" hasCustomPrompt="1"/>
          </p:nvPr>
        </p:nvSpPr>
        <p:spPr>
          <a:xfrm>
            <a:off x="947476" y="4967049"/>
            <a:ext cx="3064200" cy="339725"/>
          </a:xfrm>
          <a:prstGeom prst="rect">
            <a:avLst/>
          </a:prstGeom>
        </p:spPr>
        <p:txBody>
          <a:bodyPr anchor="b">
            <a:noAutofit/>
          </a:bodyPr>
          <a:lstStyle>
            <a:lvl1pPr marL="0" indent="0" algn="ctr">
              <a:buNone/>
              <a:defRPr sz="1600" b="0" i="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a:t>
            </a:r>
            <a:r>
              <a:rPr lang="en-US" err="1"/>
              <a:t>Lastname</a:t>
            </a:r>
            <a:endParaRPr lang="en-US"/>
          </a:p>
        </p:txBody>
      </p:sp>
      <p:sp>
        <p:nvSpPr>
          <p:cNvPr id="10" name="Text Placeholder 11">
            <a:extLst>
              <a:ext uri="{FF2B5EF4-FFF2-40B4-BE49-F238E27FC236}">
                <a16:creationId xmlns:a16="http://schemas.microsoft.com/office/drawing/2014/main" id="{CE7F3C53-B308-6AE3-1BC6-235874992C2A}"/>
              </a:ext>
            </a:extLst>
          </p:cNvPr>
          <p:cNvSpPr>
            <a:spLocks noGrp="1"/>
          </p:cNvSpPr>
          <p:nvPr>
            <p:ph type="body" sz="quarter" idx="21" hasCustomPrompt="1"/>
          </p:nvPr>
        </p:nvSpPr>
        <p:spPr>
          <a:xfrm>
            <a:off x="947476" y="5314177"/>
            <a:ext cx="3064200" cy="546617"/>
          </a:xfrm>
          <a:prstGeom prst="rect">
            <a:avLst/>
          </a:prstGeom>
        </p:spPr>
        <p:txBody>
          <a:bodyPr>
            <a:noAutofit/>
          </a:bodyPr>
          <a:lstStyle>
            <a:lvl1pPr marL="0" indent="0" algn="ctr">
              <a:buNone/>
              <a:defRPr sz="16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11">
            <a:extLst>
              <a:ext uri="{FF2B5EF4-FFF2-40B4-BE49-F238E27FC236}">
                <a16:creationId xmlns:a16="http://schemas.microsoft.com/office/drawing/2014/main" id="{C9B12F46-A3A4-00AD-991A-520D76165DD9}"/>
              </a:ext>
            </a:extLst>
          </p:cNvPr>
          <p:cNvSpPr>
            <a:spLocks noGrp="1"/>
          </p:cNvSpPr>
          <p:nvPr>
            <p:ph type="body" sz="quarter" idx="22" hasCustomPrompt="1"/>
          </p:nvPr>
        </p:nvSpPr>
        <p:spPr>
          <a:xfrm>
            <a:off x="4574368" y="4967049"/>
            <a:ext cx="3064200" cy="339725"/>
          </a:xfrm>
          <a:prstGeom prst="rect">
            <a:avLst/>
          </a:prstGeom>
        </p:spPr>
        <p:txBody>
          <a:bodyPr anchor="b">
            <a:noAutofit/>
          </a:bodyPr>
          <a:lstStyle>
            <a:lvl1pPr marL="0" indent="0" algn="ctr">
              <a:buNone/>
              <a:defRPr sz="1600" b="0" i="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a:t>
            </a:r>
            <a:r>
              <a:rPr lang="en-US" err="1"/>
              <a:t>Lastname</a:t>
            </a:r>
            <a:endParaRPr lang="en-US"/>
          </a:p>
        </p:txBody>
      </p:sp>
      <p:sp>
        <p:nvSpPr>
          <p:cNvPr id="12" name="Text Placeholder 11">
            <a:extLst>
              <a:ext uri="{FF2B5EF4-FFF2-40B4-BE49-F238E27FC236}">
                <a16:creationId xmlns:a16="http://schemas.microsoft.com/office/drawing/2014/main" id="{5B719CAC-14F1-A3E2-3B7C-39D07C3E5A66}"/>
              </a:ext>
            </a:extLst>
          </p:cNvPr>
          <p:cNvSpPr>
            <a:spLocks noGrp="1"/>
          </p:cNvSpPr>
          <p:nvPr>
            <p:ph type="body" sz="quarter" idx="23" hasCustomPrompt="1"/>
          </p:nvPr>
        </p:nvSpPr>
        <p:spPr>
          <a:xfrm>
            <a:off x="4574368" y="5314177"/>
            <a:ext cx="3064200" cy="546617"/>
          </a:xfrm>
          <a:prstGeom prst="rect">
            <a:avLst/>
          </a:prstGeom>
        </p:spPr>
        <p:txBody>
          <a:bodyPr>
            <a:noAutofit/>
          </a:bodyPr>
          <a:lstStyle>
            <a:lvl1pPr marL="0" indent="0" algn="ctr">
              <a:buNone/>
              <a:defRPr sz="16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3" name="Text Placeholder 11">
            <a:extLst>
              <a:ext uri="{FF2B5EF4-FFF2-40B4-BE49-F238E27FC236}">
                <a16:creationId xmlns:a16="http://schemas.microsoft.com/office/drawing/2014/main" id="{E0FF04E8-1665-9517-F26D-B6CEEB8F435D}"/>
              </a:ext>
            </a:extLst>
          </p:cNvPr>
          <p:cNvSpPr>
            <a:spLocks noGrp="1"/>
          </p:cNvSpPr>
          <p:nvPr>
            <p:ph type="body" sz="quarter" idx="24" hasCustomPrompt="1"/>
          </p:nvPr>
        </p:nvSpPr>
        <p:spPr>
          <a:xfrm>
            <a:off x="8201261" y="4967049"/>
            <a:ext cx="3064200" cy="339725"/>
          </a:xfrm>
          <a:prstGeom prst="rect">
            <a:avLst/>
          </a:prstGeom>
        </p:spPr>
        <p:txBody>
          <a:bodyPr anchor="b">
            <a:noAutofit/>
          </a:bodyPr>
          <a:lstStyle>
            <a:lvl1pPr marL="0" indent="0" algn="ctr">
              <a:buNone/>
              <a:defRPr sz="1600" b="0" i="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a:t>
            </a:r>
            <a:r>
              <a:rPr lang="en-US" err="1"/>
              <a:t>Lastname</a:t>
            </a:r>
            <a:endParaRPr lang="en-US"/>
          </a:p>
        </p:txBody>
      </p:sp>
      <p:sp>
        <p:nvSpPr>
          <p:cNvPr id="14" name="Text Placeholder 11">
            <a:extLst>
              <a:ext uri="{FF2B5EF4-FFF2-40B4-BE49-F238E27FC236}">
                <a16:creationId xmlns:a16="http://schemas.microsoft.com/office/drawing/2014/main" id="{3F84FD73-2B90-9424-7863-804EE7B94576}"/>
              </a:ext>
            </a:extLst>
          </p:cNvPr>
          <p:cNvSpPr>
            <a:spLocks noGrp="1"/>
          </p:cNvSpPr>
          <p:nvPr>
            <p:ph type="body" sz="quarter" idx="25" hasCustomPrompt="1"/>
          </p:nvPr>
        </p:nvSpPr>
        <p:spPr>
          <a:xfrm>
            <a:off x="8201261" y="5314177"/>
            <a:ext cx="3064200" cy="546617"/>
          </a:xfrm>
          <a:prstGeom prst="rect">
            <a:avLst/>
          </a:prstGeom>
        </p:spPr>
        <p:txBody>
          <a:bodyPr>
            <a:noAutofit/>
          </a:bodyPr>
          <a:lstStyle>
            <a:lvl1pPr marL="0" indent="0" algn="ctr">
              <a:buNone/>
              <a:defRPr sz="16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5" name="Title 1">
            <a:extLst>
              <a:ext uri="{FF2B5EF4-FFF2-40B4-BE49-F238E27FC236}">
                <a16:creationId xmlns:a16="http://schemas.microsoft.com/office/drawing/2014/main" id="{D6F6CE86-4C74-EB6B-555F-779ED77CF149}"/>
              </a:ext>
            </a:extLst>
          </p:cNvPr>
          <p:cNvSpPr>
            <a:spLocks noGrp="1"/>
          </p:cNvSpPr>
          <p:nvPr>
            <p:ph type="title" hasCustomPrompt="1"/>
          </p:nvPr>
        </p:nvSpPr>
        <p:spPr>
          <a:xfrm>
            <a:off x="421538" y="343070"/>
            <a:ext cx="10518339" cy="541609"/>
          </a:xfrm>
        </p:spPr>
        <p:txBody>
          <a:bodyPr/>
          <a:lstStyle/>
          <a:p>
            <a:r>
              <a:rPr lang="en-US"/>
              <a:t>Headlines Roboto Light 36pt</a:t>
            </a:r>
          </a:p>
        </p:txBody>
      </p:sp>
      <p:sp>
        <p:nvSpPr>
          <p:cNvPr id="16" name="Text Placeholder 8">
            <a:extLst>
              <a:ext uri="{FF2B5EF4-FFF2-40B4-BE49-F238E27FC236}">
                <a16:creationId xmlns:a16="http://schemas.microsoft.com/office/drawing/2014/main" id="{E43ADFA1-3D20-4DFF-3976-AA2CBA7D9F72}"/>
              </a:ext>
            </a:extLst>
          </p:cNvPr>
          <p:cNvSpPr>
            <a:spLocks noGrp="1"/>
          </p:cNvSpPr>
          <p:nvPr>
            <p:ph type="body" sz="quarter" idx="26" hasCustomPrompt="1"/>
          </p:nvPr>
        </p:nvSpPr>
        <p:spPr>
          <a:xfrm>
            <a:off x="422264" y="916002"/>
            <a:ext cx="10517612" cy="412750"/>
          </a:xfrm>
          <a:prstGeom prst="rect">
            <a:avLst/>
          </a:prstGeom>
        </p:spPr>
        <p:txBody>
          <a:bodyPr>
            <a:noAutofit/>
          </a:bodyPr>
          <a:lstStyle>
            <a:lvl1pPr marL="0" indent="0">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US"/>
              <a:t>Subhead Roboto Medium 22pt</a:t>
            </a:r>
          </a:p>
        </p:txBody>
      </p:sp>
    </p:spTree>
    <p:extLst>
      <p:ext uri="{BB962C8B-B14F-4D97-AF65-F5344CB8AC3E}">
        <p14:creationId xmlns:p14="http://schemas.microsoft.com/office/powerpoint/2010/main" val="3395305438"/>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Half Page Image/Content">
    <p:bg>
      <p:bgPr>
        <a:solidFill>
          <a:srgbClr val="FFFFFF"/>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D5B8CF2-492A-6147-A6E0-43DC97F11220}"/>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30" name="TextBox 29">
            <a:extLst>
              <a:ext uri="{FF2B5EF4-FFF2-40B4-BE49-F238E27FC236}">
                <a16:creationId xmlns:a16="http://schemas.microsoft.com/office/drawing/2014/main" id="{D697A967-C407-E001-6CAF-63F065CEF3A4}"/>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9" name="Text Placeholder 11">
            <a:extLst>
              <a:ext uri="{FF2B5EF4-FFF2-40B4-BE49-F238E27FC236}">
                <a16:creationId xmlns:a16="http://schemas.microsoft.com/office/drawing/2014/main" id="{F2FD498E-E257-E72E-BC64-1511E031CC16}"/>
              </a:ext>
            </a:extLst>
          </p:cNvPr>
          <p:cNvSpPr>
            <a:spLocks noGrp="1"/>
          </p:cNvSpPr>
          <p:nvPr>
            <p:ph type="body" sz="quarter" idx="17" hasCustomPrompt="1"/>
          </p:nvPr>
        </p:nvSpPr>
        <p:spPr>
          <a:xfrm>
            <a:off x="822135" y="4398628"/>
            <a:ext cx="2378590" cy="339725"/>
          </a:xfrm>
          <a:prstGeom prst="rect">
            <a:avLst/>
          </a:prstGeom>
        </p:spPr>
        <p:txBody>
          <a:bodyPr anchor="b">
            <a:noAutofit/>
          </a:bodyPr>
          <a:lstStyle>
            <a:lvl1pPr marL="0" indent="0" algn="ctr">
              <a:buNone/>
              <a:defRPr sz="1600" b="0" i="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a:t>
            </a:r>
            <a:r>
              <a:rPr lang="en-US" err="1"/>
              <a:t>Lastname</a:t>
            </a:r>
            <a:endParaRPr lang="en-US"/>
          </a:p>
        </p:txBody>
      </p:sp>
      <p:sp>
        <p:nvSpPr>
          <p:cNvPr id="10" name="Text Placeholder 11">
            <a:extLst>
              <a:ext uri="{FF2B5EF4-FFF2-40B4-BE49-F238E27FC236}">
                <a16:creationId xmlns:a16="http://schemas.microsoft.com/office/drawing/2014/main" id="{CE7F3C53-B308-6AE3-1BC6-235874992C2A}"/>
              </a:ext>
            </a:extLst>
          </p:cNvPr>
          <p:cNvSpPr>
            <a:spLocks noGrp="1"/>
          </p:cNvSpPr>
          <p:nvPr>
            <p:ph type="body" sz="quarter" idx="21" hasCustomPrompt="1"/>
          </p:nvPr>
        </p:nvSpPr>
        <p:spPr>
          <a:xfrm>
            <a:off x="822135" y="4745756"/>
            <a:ext cx="2378590" cy="546617"/>
          </a:xfrm>
          <a:prstGeom prst="rect">
            <a:avLst/>
          </a:prstGeom>
        </p:spPr>
        <p:txBody>
          <a:bodyPr>
            <a:noAutofit/>
          </a:bodyPr>
          <a:lstStyle>
            <a:lvl1pPr marL="0" indent="0" algn="ctr">
              <a:buNone/>
              <a:defRPr sz="16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11">
            <a:extLst>
              <a:ext uri="{FF2B5EF4-FFF2-40B4-BE49-F238E27FC236}">
                <a16:creationId xmlns:a16="http://schemas.microsoft.com/office/drawing/2014/main" id="{C9B12F46-A3A4-00AD-991A-520D76165DD9}"/>
              </a:ext>
            </a:extLst>
          </p:cNvPr>
          <p:cNvSpPr>
            <a:spLocks noGrp="1"/>
          </p:cNvSpPr>
          <p:nvPr>
            <p:ph type="body" sz="quarter" idx="22" hasCustomPrompt="1"/>
          </p:nvPr>
        </p:nvSpPr>
        <p:spPr>
          <a:xfrm>
            <a:off x="3553796" y="4398628"/>
            <a:ext cx="2378590" cy="339725"/>
          </a:xfrm>
          <a:prstGeom prst="rect">
            <a:avLst/>
          </a:prstGeom>
        </p:spPr>
        <p:txBody>
          <a:bodyPr anchor="b">
            <a:noAutofit/>
          </a:bodyPr>
          <a:lstStyle>
            <a:lvl1pPr marL="0" indent="0" algn="ctr">
              <a:buNone/>
              <a:defRPr sz="1600" b="0" i="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a:t>
            </a:r>
            <a:r>
              <a:rPr lang="en-US" err="1"/>
              <a:t>Lastname</a:t>
            </a:r>
            <a:endParaRPr lang="en-US"/>
          </a:p>
        </p:txBody>
      </p:sp>
      <p:sp>
        <p:nvSpPr>
          <p:cNvPr id="12" name="Text Placeholder 11">
            <a:extLst>
              <a:ext uri="{FF2B5EF4-FFF2-40B4-BE49-F238E27FC236}">
                <a16:creationId xmlns:a16="http://schemas.microsoft.com/office/drawing/2014/main" id="{5B719CAC-14F1-A3E2-3B7C-39D07C3E5A66}"/>
              </a:ext>
            </a:extLst>
          </p:cNvPr>
          <p:cNvSpPr>
            <a:spLocks noGrp="1"/>
          </p:cNvSpPr>
          <p:nvPr>
            <p:ph type="body" sz="quarter" idx="23" hasCustomPrompt="1"/>
          </p:nvPr>
        </p:nvSpPr>
        <p:spPr>
          <a:xfrm>
            <a:off x="3553796" y="4745756"/>
            <a:ext cx="2378590" cy="546617"/>
          </a:xfrm>
          <a:prstGeom prst="rect">
            <a:avLst/>
          </a:prstGeom>
        </p:spPr>
        <p:txBody>
          <a:bodyPr>
            <a:noAutofit/>
          </a:bodyPr>
          <a:lstStyle>
            <a:lvl1pPr marL="0" indent="0" algn="ctr">
              <a:buNone/>
              <a:defRPr sz="16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3" name="Text Placeholder 11">
            <a:extLst>
              <a:ext uri="{FF2B5EF4-FFF2-40B4-BE49-F238E27FC236}">
                <a16:creationId xmlns:a16="http://schemas.microsoft.com/office/drawing/2014/main" id="{E0FF04E8-1665-9517-F26D-B6CEEB8F435D}"/>
              </a:ext>
            </a:extLst>
          </p:cNvPr>
          <p:cNvSpPr>
            <a:spLocks noGrp="1"/>
          </p:cNvSpPr>
          <p:nvPr>
            <p:ph type="body" sz="quarter" idx="24" hasCustomPrompt="1"/>
          </p:nvPr>
        </p:nvSpPr>
        <p:spPr>
          <a:xfrm>
            <a:off x="6283288" y="4398628"/>
            <a:ext cx="2378589" cy="339725"/>
          </a:xfrm>
          <a:prstGeom prst="rect">
            <a:avLst/>
          </a:prstGeom>
        </p:spPr>
        <p:txBody>
          <a:bodyPr anchor="b">
            <a:noAutofit/>
          </a:bodyPr>
          <a:lstStyle>
            <a:lvl1pPr marL="0" indent="0" algn="ctr">
              <a:buNone/>
              <a:defRPr sz="1600" b="0" i="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a:t>
            </a:r>
            <a:r>
              <a:rPr lang="en-US" err="1"/>
              <a:t>Lastname</a:t>
            </a:r>
            <a:endParaRPr lang="en-US"/>
          </a:p>
        </p:txBody>
      </p:sp>
      <p:sp>
        <p:nvSpPr>
          <p:cNvPr id="14" name="Text Placeholder 11">
            <a:extLst>
              <a:ext uri="{FF2B5EF4-FFF2-40B4-BE49-F238E27FC236}">
                <a16:creationId xmlns:a16="http://schemas.microsoft.com/office/drawing/2014/main" id="{3F84FD73-2B90-9424-7863-804EE7B94576}"/>
              </a:ext>
            </a:extLst>
          </p:cNvPr>
          <p:cNvSpPr>
            <a:spLocks noGrp="1"/>
          </p:cNvSpPr>
          <p:nvPr>
            <p:ph type="body" sz="quarter" idx="25" hasCustomPrompt="1"/>
          </p:nvPr>
        </p:nvSpPr>
        <p:spPr>
          <a:xfrm>
            <a:off x="6283288" y="4745756"/>
            <a:ext cx="2378589" cy="546617"/>
          </a:xfrm>
          <a:prstGeom prst="rect">
            <a:avLst/>
          </a:prstGeom>
        </p:spPr>
        <p:txBody>
          <a:bodyPr>
            <a:noAutofit/>
          </a:bodyPr>
          <a:lstStyle>
            <a:lvl1pPr marL="0" indent="0" algn="ctr">
              <a:buNone/>
              <a:defRPr sz="16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5" name="Title 1">
            <a:extLst>
              <a:ext uri="{FF2B5EF4-FFF2-40B4-BE49-F238E27FC236}">
                <a16:creationId xmlns:a16="http://schemas.microsoft.com/office/drawing/2014/main" id="{D6F6CE86-4C74-EB6B-555F-779ED77CF149}"/>
              </a:ext>
            </a:extLst>
          </p:cNvPr>
          <p:cNvSpPr>
            <a:spLocks noGrp="1"/>
          </p:cNvSpPr>
          <p:nvPr>
            <p:ph type="title" hasCustomPrompt="1"/>
          </p:nvPr>
        </p:nvSpPr>
        <p:spPr>
          <a:xfrm>
            <a:off x="421538" y="343070"/>
            <a:ext cx="10518339" cy="541609"/>
          </a:xfrm>
        </p:spPr>
        <p:txBody>
          <a:bodyPr/>
          <a:lstStyle/>
          <a:p>
            <a:r>
              <a:rPr lang="en-US"/>
              <a:t>Headlines Roboto Light 36pt</a:t>
            </a:r>
          </a:p>
        </p:txBody>
      </p:sp>
      <p:sp>
        <p:nvSpPr>
          <p:cNvPr id="16" name="Text Placeholder 8">
            <a:extLst>
              <a:ext uri="{FF2B5EF4-FFF2-40B4-BE49-F238E27FC236}">
                <a16:creationId xmlns:a16="http://schemas.microsoft.com/office/drawing/2014/main" id="{E43ADFA1-3D20-4DFF-3976-AA2CBA7D9F72}"/>
              </a:ext>
            </a:extLst>
          </p:cNvPr>
          <p:cNvSpPr>
            <a:spLocks noGrp="1"/>
          </p:cNvSpPr>
          <p:nvPr>
            <p:ph type="body" sz="quarter" idx="26" hasCustomPrompt="1"/>
          </p:nvPr>
        </p:nvSpPr>
        <p:spPr>
          <a:xfrm>
            <a:off x="422264" y="914400"/>
            <a:ext cx="10517612" cy="412750"/>
          </a:xfrm>
          <a:prstGeom prst="rect">
            <a:avLst/>
          </a:prstGeom>
        </p:spPr>
        <p:txBody>
          <a:bodyPr>
            <a:noAutofit/>
          </a:bodyPr>
          <a:lstStyle>
            <a:lvl1pPr marL="0" indent="0">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US"/>
              <a:t>Subhead Roboto Medium 22pt</a:t>
            </a:r>
          </a:p>
        </p:txBody>
      </p:sp>
      <p:sp>
        <p:nvSpPr>
          <p:cNvPr id="2" name="Picture Placeholder 6">
            <a:extLst>
              <a:ext uri="{FF2B5EF4-FFF2-40B4-BE49-F238E27FC236}">
                <a16:creationId xmlns:a16="http://schemas.microsoft.com/office/drawing/2014/main" id="{23944EF4-B560-E5C0-E879-AFEB688DCB15}"/>
              </a:ext>
            </a:extLst>
          </p:cNvPr>
          <p:cNvSpPr>
            <a:spLocks noGrp="1"/>
          </p:cNvSpPr>
          <p:nvPr>
            <p:ph type="pic" sz="quarter" idx="13" hasCustomPrompt="1"/>
          </p:nvPr>
        </p:nvSpPr>
        <p:spPr>
          <a:xfrm>
            <a:off x="899487" y="2101303"/>
            <a:ext cx="2234195" cy="2235200"/>
          </a:xfrm>
          <a:prstGeom prst="ellipse">
            <a:avLst/>
          </a:prstGeom>
          <a:solidFill>
            <a:schemeClr val="bg2">
              <a:lumMod val="40000"/>
              <a:lumOff val="60000"/>
            </a:schemeClr>
          </a:solidFill>
        </p:spPr>
        <p:txBody>
          <a:bodyPr anchor="ctr"/>
          <a:lstStyle>
            <a:lvl1pPr marL="0" indent="0" algn="ctr">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3" name="Picture Placeholder 6">
            <a:extLst>
              <a:ext uri="{FF2B5EF4-FFF2-40B4-BE49-F238E27FC236}">
                <a16:creationId xmlns:a16="http://schemas.microsoft.com/office/drawing/2014/main" id="{62C77B95-294F-B3CA-F580-E883C59B2C32}"/>
              </a:ext>
            </a:extLst>
          </p:cNvPr>
          <p:cNvSpPr>
            <a:spLocks noGrp="1"/>
          </p:cNvSpPr>
          <p:nvPr>
            <p:ph type="pic" sz="quarter" idx="14" hasCustomPrompt="1"/>
          </p:nvPr>
        </p:nvSpPr>
        <p:spPr>
          <a:xfrm>
            <a:off x="3621624" y="2101303"/>
            <a:ext cx="2234195" cy="2235200"/>
          </a:xfrm>
          <a:prstGeom prst="ellipse">
            <a:avLst/>
          </a:prstGeom>
          <a:solidFill>
            <a:schemeClr val="bg2">
              <a:lumMod val="40000"/>
              <a:lumOff val="60000"/>
            </a:schemeClr>
          </a:solidFill>
        </p:spPr>
        <p:txBody>
          <a:bodyPr anchor="ctr"/>
          <a:lstStyle>
            <a:lvl1pPr marL="0" indent="0" algn="ctr">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6" name="Picture Placeholder 6">
            <a:extLst>
              <a:ext uri="{FF2B5EF4-FFF2-40B4-BE49-F238E27FC236}">
                <a16:creationId xmlns:a16="http://schemas.microsoft.com/office/drawing/2014/main" id="{EDAAF449-DA48-0A2B-6AD4-3C3810BF93C2}"/>
              </a:ext>
            </a:extLst>
          </p:cNvPr>
          <p:cNvSpPr>
            <a:spLocks noGrp="1"/>
          </p:cNvSpPr>
          <p:nvPr>
            <p:ph type="pic" sz="quarter" idx="15" hasCustomPrompt="1"/>
          </p:nvPr>
        </p:nvSpPr>
        <p:spPr>
          <a:xfrm>
            <a:off x="6343760" y="2101303"/>
            <a:ext cx="2234195" cy="2235200"/>
          </a:xfrm>
          <a:prstGeom prst="ellipse">
            <a:avLst/>
          </a:prstGeom>
          <a:solidFill>
            <a:schemeClr val="bg2">
              <a:lumMod val="40000"/>
              <a:lumOff val="60000"/>
            </a:schemeClr>
          </a:solidFill>
        </p:spPr>
        <p:txBody>
          <a:bodyPr anchor="ctr"/>
          <a:lstStyle>
            <a:lvl1pPr marL="0" indent="0" algn="ctr">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7" name="Picture Placeholder 6">
            <a:extLst>
              <a:ext uri="{FF2B5EF4-FFF2-40B4-BE49-F238E27FC236}">
                <a16:creationId xmlns:a16="http://schemas.microsoft.com/office/drawing/2014/main" id="{7A17557F-501F-2A5A-CD14-B4B4E608DFC3}"/>
              </a:ext>
            </a:extLst>
          </p:cNvPr>
          <p:cNvSpPr>
            <a:spLocks noGrp="1"/>
          </p:cNvSpPr>
          <p:nvPr>
            <p:ph type="pic" sz="quarter" idx="16" hasCustomPrompt="1"/>
          </p:nvPr>
        </p:nvSpPr>
        <p:spPr>
          <a:xfrm>
            <a:off x="9065898" y="2101303"/>
            <a:ext cx="2234195" cy="2235200"/>
          </a:xfrm>
          <a:prstGeom prst="ellipse">
            <a:avLst/>
          </a:prstGeom>
          <a:solidFill>
            <a:schemeClr val="bg2">
              <a:lumMod val="40000"/>
              <a:lumOff val="60000"/>
            </a:schemeClr>
          </a:solidFill>
        </p:spPr>
        <p:txBody>
          <a:bodyPr anchor="ctr"/>
          <a:lstStyle>
            <a:lvl1pPr marL="0" indent="0" algn="ctr">
              <a:buNone/>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a:t>
            </a:r>
          </a:p>
        </p:txBody>
      </p:sp>
      <p:sp>
        <p:nvSpPr>
          <p:cNvPr id="27" name="Text Placeholder 11">
            <a:extLst>
              <a:ext uri="{FF2B5EF4-FFF2-40B4-BE49-F238E27FC236}">
                <a16:creationId xmlns:a16="http://schemas.microsoft.com/office/drawing/2014/main" id="{A4263FFE-AD20-23B5-4E91-D40D4D0800A5}"/>
              </a:ext>
            </a:extLst>
          </p:cNvPr>
          <p:cNvSpPr>
            <a:spLocks noGrp="1"/>
          </p:cNvSpPr>
          <p:nvPr>
            <p:ph type="body" sz="quarter" idx="27" hasCustomPrompt="1"/>
          </p:nvPr>
        </p:nvSpPr>
        <p:spPr>
          <a:xfrm>
            <a:off x="9020339" y="4398628"/>
            <a:ext cx="2378589" cy="339725"/>
          </a:xfrm>
          <a:prstGeom prst="rect">
            <a:avLst/>
          </a:prstGeom>
        </p:spPr>
        <p:txBody>
          <a:bodyPr anchor="b">
            <a:noAutofit/>
          </a:bodyPr>
          <a:lstStyle>
            <a:lvl1pPr marL="0" indent="0" algn="ctr">
              <a:buNone/>
              <a:defRPr sz="1600" b="0" i="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a:t>
            </a:r>
            <a:r>
              <a:rPr lang="en-US" err="1"/>
              <a:t>Lastname</a:t>
            </a:r>
            <a:endParaRPr lang="en-US"/>
          </a:p>
        </p:txBody>
      </p:sp>
      <p:sp>
        <p:nvSpPr>
          <p:cNvPr id="28" name="Text Placeholder 11">
            <a:extLst>
              <a:ext uri="{FF2B5EF4-FFF2-40B4-BE49-F238E27FC236}">
                <a16:creationId xmlns:a16="http://schemas.microsoft.com/office/drawing/2014/main" id="{880B1D8B-F6AF-CB8B-BE09-5B9C8BA6B3DA}"/>
              </a:ext>
            </a:extLst>
          </p:cNvPr>
          <p:cNvSpPr>
            <a:spLocks noGrp="1"/>
          </p:cNvSpPr>
          <p:nvPr>
            <p:ph type="body" sz="quarter" idx="28" hasCustomPrompt="1"/>
          </p:nvPr>
        </p:nvSpPr>
        <p:spPr>
          <a:xfrm>
            <a:off x="9020339" y="4745756"/>
            <a:ext cx="2378589" cy="546617"/>
          </a:xfrm>
          <a:prstGeom prst="rect">
            <a:avLst/>
          </a:prstGeom>
        </p:spPr>
        <p:txBody>
          <a:bodyPr>
            <a:noAutofit/>
          </a:bodyPr>
          <a:lstStyle>
            <a:lvl1pPr marL="0" indent="0" algn="ctr">
              <a:buNone/>
              <a:defRPr sz="16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807420423"/>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Subtitle/Images/Headlines &amp;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7B05F8-30D7-28BF-E362-58176EDA5758}"/>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10" name="TextBox 9">
            <a:extLst>
              <a:ext uri="{FF2B5EF4-FFF2-40B4-BE49-F238E27FC236}">
                <a16:creationId xmlns:a16="http://schemas.microsoft.com/office/drawing/2014/main" id="{7D91B180-B19A-2810-50F3-2C23AA37B397}"/>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12" name="Text Placeholder 2">
            <a:extLst>
              <a:ext uri="{FF2B5EF4-FFF2-40B4-BE49-F238E27FC236}">
                <a16:creationId xmlns:a16="http://schemas.microsoft.com/office/drawing/2014/main" id="{055D64D1-7AD8-4D53-A0ED-118D84E22AE7}"/>
              </a:ext>
            </a:extLst>
          </p:cNvPr>
          <p:cNvSpPr>
            <a:spLocks noGrp="1"/>
          </p:cNvSpPr>
          <p:nvPr userDrawn="1">
            <p:ph type="body" idx="1" hasCustomPrompt="1"/>
          </p:nvPr>
        </p:nvSpPr>
        <p:spPr>
          <a:xfrm>
            <a:off x="422665" y="3822424"/>
            <a:ext cx="5030510" cy="436563"/>
          </a:xfrm>
          <a:prstGeom prst="rect">
            <a:avLst/>
          </a:prstGeom>
        </p:spPr>
        <p:txBody>
          <a:bodyPr anchor="t"/>
          <a:lstStyle>
            <a:lvl1pPr marL="0" indent="0">
              <a:buNone/>
              <a:defRPr sz="1800" b="0" i="0" baseline="0">
                <a:solidFill>
                  <a:schemeClr val="accent1"/>
                </a:solidFill>
                <a:latin typeface="Roboto Medium" panose="02000000000000000000" pitchFamily="2" charset="0"/>
                <a:ea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 Roboto 18 point medium</a:t>
            </a:r>
          </a:p>
        </p:txBody>
      </p:sp>
      <p:sp>
        <p:nvSpPr>
          <p:cNvPr id="14" name="Text Placeholder 2">
            <a:extLst>
              <a:ext uri="{FF2B5EF4-FFF2-40B4-BE49-F238E27FC236}">
                <a16:creationId xmlns:a16="http://schemas.microsoft.com/office/drawing/2014/main" id="{B715CEF1-A7FF-4442-88D8-7F20DA48ADC7}"/>
              </a:ext>
            </a:extLst>
          </p:cNvPr>
          <p:cNvSpPr>
            <a:spLocks noGrp="1"/>
          </p:cNvSpPr>
          <p:nvPr userDrawn="1">
            <p:ph type="body" idx="16" hasCustomPrompt="1"/>
          </p:nvPr>
        </p:nvSpPr>
        <p:spPr>
          <a:xfrm>
            <a:off x="5941869" y="3822424"/>
            <a:ext cx="5030510" cy="436563"/>
          </a:xfrm>
          <a:prstGeom prst="rect">
            <a:avLst/>
          </a:prstGeom>
        </p:spPr>
        <p:txBody>
          <a:bodyPr anchor="t"/>
          <a:lstStyle>
            <a:lvl1pPr marL="0" indent="0">
              <a:buNone/>
              <a:defRPr sz="1800" b="0" i="0" baseline="0">
                <a:solidFill>
                  <a:schemeClr val="accent1"/>
                </a:solidFill>
                <a:latin typeface="Roboto Medium" panose="02000000000000000000" pitchFamily="2" charset="0"/>
                <a:ea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 Roboto 18 point medium</a:t>
            </a:r>
          </a:p>
        </p:txBody>
      </p:sp>
      <p:sp>
        <p:nvSpPr>
          <p:cNvPr id="2" name="Title 1">
            <a:extLst>
              <a:ext uri="{FF2B5EF4-FFF2-40B4-BE49-F238E27FC236}">
                <a16:creationId xmlns:a16="http://schemas.microsoft.com/office/drawing/2014/main" id="{48BB1378-180B-951E-8581-70BE25B25140}"/>
              </a:ext>
            </a:extLst>
          </p:cNvPr>
          <p:cNvSpPr>
            <a:spLocks noGrp="1"/>
          </p:cNvSpPr>
          <p:nvPr>
            <p:ph type="title" hasCustomPrompt="1"/>
          </p:nvPr>
        </p:nvSpPr>
        <p:spPr>
          <a:xfrm>
            <a:off x="421538" y="343070"/>
            <a:ext cx="10518339" cy="541609"/>
          </a:xfrm>
        </p:spPr>
        <p:txBody>
          <a:bodyPr/>
          <a:lstStyle/>
          <a:p>
            <a:r>
              <a:rPr lang="en-US"/>
              <a:t>Headlines Roboto Light 36pt</a:t>
            </a:r>
          </a:p>
        </p:txBody>
      </p:sp>
      <p:sp>
        <p:nvSpPr>
          <p:cNvPr id="4" name="Text Placeholder 8">
            <a:extLst>
              <a:ext uri="{FF2B5EF4-FFF2-40B4-BE49-F238E27FC236}">
                <a16:creationId xmlns:a16="http://schemas.microsoft.com/office/drawing/2014/main" id="{6457A5DA-8AFE-3454-948E-51D83F9E7D41}"/>
              </a:ext>
            </a:extLst>
          </p:cNvPr>
          <p:cNvSpPr>
            <a:spLocks noGrp="1"/>
          </p:cNvSpPr>
          <p:nvPr>
            <p:ph type="body" sz="quarter" idx="26" hasCustomPrompt="1"/>
          </p:nvPr>
        </p:nvSpPr>
        <p:spPr>
          <a:xfrm>
            <a:off x="422264" y="914400"/>
            <a:ext cx="10517612" cy="412750"/>
          </a:xfrm>
          <a:prstGeom prst="rect">
            <a:avLst/>
          </a:prstGeom>
        </p:spPr>
        <p:txBody>
          <a:bodyPr>
            <a:noAutofit/>
          </a:bodyPr>
          <a:lstStyle>
            <a:lvl1pPr marL="0" indent="0">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US"/>
              <a:t>Subhead Roboto Medium 22pt</a:t>
            </a:r>
          </a:p>
        </p:txBody>
      </p:sp>
      <p:sp>
        <p:nvSpPr>
          <p:cNvPr id="25" name="Picture Placeholder 6">
            <a:extLst>
              <a:ext uri="{FF2B5EF4-FFF2-40B4-BE49-F238E27FC236}">
                <a16:creationId xmlns:a16="http://schemas.microsoft.com/office/drawing/2014/main" id="{3EB30B5E-DE0B-8D90-D06B-B49C6AC930ED}"/>
              </a:ext>
            </a:extLst>
          </p:cNvPr>
          <p:cNvSpPr>
            <a:spLocks noGrp="1"/>
          </p:cNvSpPr>
          <p:nvPr>
            <p:ph type="pic" sz="quarter" idx="17" hasCustomPrompt="1"/>
          </p:nvPr>
        </p:nvSpPr>
        <p:spPr>
          <a:xfrm>
            <a:off x="421537" y="1596868"/>
            <a:ext cx="5033482" cy="2088072"/>
          </a:xfrm>
          <a:prstGeom prst="rect">
            <a:avLst/>
          </a:prstGeom>
          <a:solidFill>
            <a:schemeClr val="bg2">
              <a:lumMod val="40000"/>
              <a:lumOff val="60000"/>
            </a:schemeClr>
          </a:solidFill>
        </p:spPr>
        <p:txBody>
          <a:bodyPr anchor="ctr"/>
          <a:lstStyle>
            <a:lvl1pPr marL="0" indent="0" algn="ctr">
              <a:buNone/>
              <a:defRPr/>
            </a:lvl1pPr>
          </a:lstStyle>
          <a:p>
            <a:r>
              <a:rPr lang="en-US"/>
              <a:t>CLICK TO INSERT IMAGE</a:t>
            </a:r>
          </a:p>
        </p:txBody>
      </p:sp>
      <p:sp>
        <p:nvSpPr>
          <p:cNvPr id="26" name="Picture Placeholder 6">
            <a:extLst>
              <a:ext uri="{FF2B5EF4-FFF2-40B4-BE49-F238E27FC236}">
                <a16:creationId xmlns:a16="http://schemas.microsoft.com/office/drawing/2014/main" id="{F5807ED7-481A-2B98-B51E-BFBA9310E46A}"/>
              </a:ext>
            </a:extLst>
          </p:cNvPr>
          <p:cNvSpPr>
            <a:spLocks noGrp="1"/>
          </p:cNvSpPr>
          <p:nvPr>
            <p:ph type="pic" sz="quarter" idx="18" hasCustomPrompt="1"/>
          </p:nvPr>
        </p:nvSpPr>
        <p:spPr>
          <a:xfrm>
            <a:off x="5945905" y="1596868"/>
            <a:ext cx="5030510" cy="2088072"/>
          </a:xfrm>
          <a:prstGeom prst="rect">
            <a:avLst/>
          </a:prstGeom>
          <a:solidFill>
            <a:schemeClr val="bg2">
              <a:lumMod val="40000"/>
              <a:lumOff val="60000"/>
            </a:schemeClr>
          </a:solidFill>
        </p:spPr>
        <p:txBody>
          <a:bodyPr anchor="ctr"/>
          <a:lstStyle>
            <a:lvl1pPr marL="0" indent="0" algn="ctr">
              <a:buNone/>
              <a:defRPr/>
            </a:lvl1pPr>
          </a:lstStyle>
          <a:p>
            <a:r>
              <a:rPr lang="en-US"/>
              <a:t>CLICK TO INSERT IMAGE</a:t>
            </a:r>
          </a:p>
        </p:txBody>
      </p:sp>
      <p:sp>
        <p:nvSpPr>
          <p:cNvPr id="33" name="Content Placeholder 31">
            <a:extLst>
              <a:ext uri="{FF2B5EF4-FFF2-40B4-BE49-F238E27FC236}">
                <a16:creationId xmlns:a16="http://schemas.microsoft.com/office/drawing/2014/main" id="{0AC4F77F-B0C9-3F2C-D5B3-B7E8E74AEB8B}"/>
              </a:ext>
            </a:extLst>
          </p:cNvPr>
          <p:cNvSpPr>
            <a:spLocks noGrp="1"/>
          </p:cNvSpPr>
          <p:nvPr>
            <p:ph sz="quarter" idx="27"/>
          </p:nvPr>
        </p:nvSpPr>
        <p:spPr>
          <a:xfrm>
            <a:off x="420798" y="4258986"/>
            <a:ext cx="5032097" cy="1722714"/>
          </a:xfrm>
        </p:spPr>
        <p:txBody>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34" name="Content Placeholder 31">
            <a:extLst>
              <a:ext uri="{FF2B5EF4-FFF2-40B4-BE49-F238E27FC236}">
                <a16:creationId xmlns:a16="http://schemas.microsoft.com/office/drawing/2014/main" id="{31C60D72-41E8-6F68-D431-19E8F3853186}"/>
              </a:ext>
            </a:extLst>
          </p:cNvPr>
          <p:cNvSpPr>
            <a:spLocks noGrp="1"/>
          </p:cNvSpPr>
          <p:nvPr>
            <p:ph sz="quarter" idx="28"/>
          </p:nvPr>
        </p:nvSpPr>
        <p:spPr>
          <a:xfrm>
            <a:off x="5941870" y="4258986"/>
            <a:ext cx="5032097" cy="1722714"/>
          </a:xfrm>
        </p:spPr>
        <p:txBody>
          <a:bodyPr/>
          <a:lstStyle>
            <a:lvl1pPr>
              <a:defRPr sz="18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2738358"/>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Subtitle/Images/Headlines &amp;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9F3409-44B2-8CAF-9841-5D126AF17B33}"/>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13" name="TextBox 12">
            <a:extLst>
              <a:ext uri="{FF2B5EF4-FFF2-40B4-BE49-F238E27FC236}">
                <a16:creationId xmlns:a16="http://schemas.microsoft.com/office/drawing/2014/main" id="{DB5D83CD-2C7D-9EF5-7032-BF9CE318B8E3}"/>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algn="ctr" defTabSz="457200" rtl="0" eaLnBrk="1" latinLnBrk="0" hangingPunct="1"/>
            <a:fld id="{64202F7F-356F-46E2-8791-88745C87F5D9}" type="slidenum">
              <a:rPr lang="en-US" sz="1000" b="0" i="0" kern="1200" smtClean="0">
                <a:solidFill>
                  <a:srgbClr val="FFFFFF"/>
                </a:solidFill>
                <a:latin typeface="+mj-lt"/>
                <a:ea typeface="Roboto" charset="0"/>
                <a:cs typeface="Roboto" charset="0"/>
              </a:rPr>
              <a:pPr marL="0" lvl="0" algn="ctr" defTabSz="457200" rtl="0" eaLnBrk="1" latinLnBrk="0" hangingPunct="1"/>
              <a:t>‹#›</a:t>
            </a:fld>
            <a:endParaRPr lang="en-US" sz="1000" b="0" i="0" kern="1200">
              <a:solidFill>
                <a:srgbClr val="FFFFFF"/>
              </a:solidFill>
              <a:latin typeface="+mj-lt"/>
              <a:ea typeface="Roboto" charset="0"/>
              <a:cs typeface="Roboto" charset="0"/>
            </a:endParaRPr>
          </a:p>
        </p:txBody>
      </p:sp>
      <p:sp>
        <p:nvSpPr>
          <p:cNvPr id="12" name="Text Placeholder 2">
            <a:extLst>
              <a:ext uri="{FF2B5EF4-FFF2-40B4-BE49-F238E27FC236}">
                <a16:creationId xmlns:a16="http://schemas.microsoft.com/office/drawing/2014/main" id="{055D64D1-7AD8-4D53-A0ED-118D84E22AE7}"/>
              </a:ext>
            </a:extLst>
          </p:cNvPr>
          <p:cNvSpPr>
            <a:spLocks noGrp="1"/>
          </p:cNvSpPr>
          <p:nvPr userDrawn="1">
            <p:ph type="body" idx="1" hasCustomPrompt="1"/>
          </p:nvPr>
        </p:nvSpPr>
        <p:spPr>
          <a:xfrm>
            <a:off x="417622" y="3610886"/>
            <a:ext cx="3289522" cy="436563"/>
          </a:xfrm>
          <a:prstGeom prst="rect">
            <a:avLst/>
          </a:prstGeom>
        </p:spPr>
        <p:txBody>
          <a:bodyPr anchor="t"/>
          <a:lstStyle>
            <a:lvl1pPr marL="0" indent="0">
              <a:buNone/>
              <a:defRPr sz="1600" b="0" i="0" baseline="0">
                <a:solidFill>
                  <a:schemeClr val="accent1"/>
                </a:solidFill>
                <a:latin typeface="Roboto Medium" panose="02000000000000000000" pitchFamily="2" charset="0"/>
                <a:ea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a:t>
            </a:r>
          </a:p>
        </p:txBody>
      </p:sp>
      <p:sp>
        <p:nvSpPr>
          <p:cNvPr id="19" name="Text Placeholder 2">
            <a:extLst>
              <a:ext uri="{FF2B5EF4-FFF2-40B4-BE49-F238E27FC236}">
                <a16:creationId xmlns:a16="http://schemas.microsoft.com/office/drawing/2014/main" id="{F89E3C59-0A83-46CB-AFF1-091BB74D0EA9}"/>
              </a:ext>
            </a:extLst>
          </p:cNvPr>
          <p:cNvSpPr>
            <a:spLocks noGrp="1"/>
          </p:cNvSpPr>
          <p:nvPr userDrawn="1">
            <p:ph type="body" idx="16" hasCustomPrompt="1"/>
          </p:nvPr>
        </p:nvSpPr>
        <p:spPr>
          <a:xfrm>
            <a:off x="4073998" y="3610886"/>
            <a:ext cx="3290882" cy="436563"/>
          </a:xfrm>
          <a:prstGeom prst="rect">
            <a:avLst/>
          </a:prstGeom>
        </p:spPr>
        <p:txBody>
          <a:bodyPr anchor="t"/>
          <a:lstStyle>
            <a:lvl1pPr marL="0" indent="0">
              <a:buNone/>
              <a:defRPr sz="1600" b="0" i="0" baseline="0">
                <a:solidFill>
                  <a:schemeClr val="accent1"/>
                </a:solidFill>
                <a:latin typeface="Roboto Medium" panose="02000000000000000000" pitchFamily="2" charset="0"/>
                <a:ea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a:t>
            </a:r>
          </a:p>
        </p:txBody>
      </p:sp>
      <p:sp>
        <p:nvSpPr>
          <p:cNvPr id="21" name="Text Placeholder 2">
            <a:extLst>
              <a:ext uri="{FF2B5EF4-FFF2-40B4-BE49-F238E27FC236}">
                <a16:creationId xmlns:a16="http://schemas.microsoft.com/office/drawing/2014/main" id="{50F3AD2F-D27D-4DC6-8CE0-ACED6D2AD57D}"/>
              </a:ext>
            </a:extLst>
          </p:cNvPr>
          <p:cNvSpPr>
            <a:spLocks noGrp="1"/>
          </p:cNvSpPr>
          <p:nvPr userDrawn="1">
            <p:ph type="body" idx="18" hasCustomPrompt="1"/>
          </p:nvPr>
        </p:nvSpPr>
        <p:spPr>
          <a:xfrm>
            <a:off x="7701979" y="3610886"/>
            <a:ext cx="3289522" cy="436563"/>
          </a:xfrm>
          <a:prstGeom prst="rect">
            <a:avLst/>
          </a:prstGeom>
        </p:spPr>
        <p:txBody>
          <a:bodyPr anchor="t"/>
          <a:lstStyle>
            <a:lvl1pPr marL="0" indent="0">
              <a:buNone/>
              <a:defRPr sz="1600" b="0" i="0" baseline="0">
                <a:solidFill>
                  <a:schemeClr val="accent1"/>
                </a:solidFill>
                <a:latin typeface="Roboto Medium" panose="02000000000000000000" pitchFamily="2" charset="0"/>
                <a:ea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a:t>
            </a:r>
          </a:p>
        </p:txBody>
      </p:sp>
      <p:sp>
        <p:nvSpPr>
          <p:cNvPr id="3" name="Title 1">
            <a:extLst>
              <a:ext uri="{FF2B5EF4-FFF2-40B4-BE49-F238E27FC236}">
                <a16:creationId xmlns:a16="http://schemas.microsoft.com/office/drawing/2014/main" id="{80653609-76E8-2AD7-BFF9-A4823289FEAD}"/>
              </a:ext>
            </a:extLst>
          </p:cNvPr>
          <p:cNvSpPr>
            <a:spLocks noGrp="1"/>
          </p:cNvSpPr>
          <p:nvPr>
            <p:ph type="title" hasCustomPrompt="1"/>
          </p:nvPr>
        </p:nvSpPr>
        <p:spPr>
          <a:xfrm>
            <a:off x="421538" y="343070"/>
            <a:ext cx="10574960" cy="541609"/>
          </a:xfrm>
        </p:spPr>
        <p:txBody>
          <a:bodyPr/>
          <a:lstStyle/>
          <a:p>
            <a:r>
              <a:rPr lang="en-US"/>
              <a:t>Headlines Roboto Light 36pt</a:t>
            </a:r>
          </a:p>
        </p:txBody>
      </p:sp>
      <p:sp>
        <p:nvSpPr>
          <p:cNvPr id="4" name="Text Placeholder 8">
            <a:extLst>
              <a:ext uri="{FF2B5EF4-FFF2-40B4-BE49-F238E27FC236}">
                <a16:creationId xmlns:a16="http://schemas.microsoft.com/office/drawing/2014/main" id="{97A6CEE7-05B3-C67F-DBD0-89517B8279B5}"/>
              </a:ext>
            </a:extLst>
          </p:cNvPr>
          <p:cNvSpPr>
            <a:spLocks noGrp="1"/>
          </p:cNvSpPr>
          <p:nvPr>
            <p:ph type="body" sz="quarter" idx="26" hasCustomPrompt="1"/>
          </p:nvPr>
        </p:nvSpPr>
        <p:spPr>
          <a:xfrm>
            <a:off x="422264" y="914400"/>
            <a:ext cx="10574229" cy="412750"/>
          </a:xfrm>
          <a:prstGeom prst="rect">
            <a:avLst/>
          </a:prstGeom>
        </p:spPr>
        <p:txBody>
          <a:bodyPr>
            <a:noAutofit/>
          </a:bodyPr>
          <a:lstStyle>
            <a:lvl1pPr marL="0" indent="0">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US"/>
              <a:t>Subhead Roboto Medium 22pt</a:t>
            </a:r>
          </a:p>
        </p:txBody>
      </p:sp>
      <p:sp>
        <p:nvSpPr>
          <p:cNvPr id="14" name="Picture Placeholder 6">
            <a:extLst>
              <a:ext uri="{FF2B5EF4-FFF2-40B4-BE49-F238E27FC236}">
                <a16:creationId xmlns:a16="http://schemas.microsoft.com/office/drawing/2014/main" id="{1C9B2A2B-B194-B125-F2F1-24CBD38CEDC8}"/>
              </a:ext>
            </a:extLst>
          </p:cNvPr>
          <p:cNvSpPr>
            <a:spLocks noGrp="1"/>
          </p:cNvSpPr>
          <p:nvPr>
            <p:ph type="pic" sz="quarter" idx="22" hasCustomPrompt="1"/>
          </p:nvPr>
        </p:nvSpPr>
        <p:spPr>
          <a:xfrm>
            <a:off x="417622" y="1854200"/>
            <a:ext cx="3292697" cy="1574800"/>
          </a:xfrm>
          <a:prstGeom prst="rect">
            <a:avLst/>
          </a:prstGeom>
          <a:solidFill>
            <a:schemeClr val="bg2">
              <a:lumMod val="40000"/>
              <a:lumOff val="60000"/>
            </a:schemeClr>
          </a:solidFill>
        </p:spPr>
        <p:txBody>
          <a:bodyPr anchor="ctr"/>
          <a:lstStyle>
            <a:lvl1pPr marL="0" indent="0" algn="ctr">
              <a:buNone/>
              <a:defRPr/>
            </a:lvl1pPr>
          </a:lstStyle>
          <a:p>
            <a:r>
              <a:rPr lang="en-US"/>
              <a:t>CLICK TO INSERT IMAGE</a:t>
            </a:r>
          </a:p>
        </p:txBody>
      </p:sp>
      <p:sp>
        <p:nvSpPr>
          <p:cNvPr id="16" name="Picture Placeholder 6">
            <a:extLst>
              <a:ext uri="{FF2B5EF4-FFF2-40B4-BE49-F238E27FC236}">
                <a16:creationId xmlns:a16="http://schemas.microsoft.com/office/drawing/2014/main" id="{5AB6EE7D-2E6B-0DC9-9349-F89D7A3587C8}"/>
              </a:ext>
            </a:extLst>
          </p:cNvPr>
          <p:cNvSpPr>
            <a:spLocks noGrp="1"/>
          </p:cNvSpPr>
          <p:nvPr>
            <p:ph type="pic" sz="quarter" idx="23" hasCustomPrompt="1"/>
          </p:nvPr>
        </p:nvSpPr>
        <p:spPr>
          <a:xfrm>
            <a:off x="4081557" y="1854200"/>
            <a:ext cx="3292697" cy="1574800"/>
          </a:xfrm>
          <a:prstGeom prst="rect">
            <a:avLst/>
          </a:prstGeom>
          <a:solidFill>
            <a:schemeClr val="bg2">
              <a:lumMod val="40000"/>
              <a:lumOff val="60000"/>
            </a:schemeClr>
          </a:solidFill>
        </p:spPr>
        <p:txBody>
          <a:bodyPr anchor="ctr"/>
          <a:lstStyle>
            <a:lvl1pPr marL="0" indent="0" algn="ctr">
              <a:buNone/>
              <a:defRPr/>
            </a:lvl1pPr>
          </a:lstStyle>
          <a:p>
            <a:r>
              <a:rPr lang="en-US"/>
              <a:t>CLICK TO INSERT IMAGE</a:t>
            </a:r>
          </a:p>
        </p:txBody>
      </p:sp>
      <p:sp>
        <p:nvSpPr>
          <p:cNvPr id="17" name="Picture Placeholder 6">
            <a:extLst>
              <a:ext uri="{FF2B5EF4-FFF2-40B4-BE49-F238E27FC236}">
                <a16:creationId xmlns:a16="http://schemas.microsoft.com/office/drawing/2014/main" id="{C7836361-2906-7AB6-9DD1-9830585CDD4F}"/>
              </a:ext>
            </a:extLst>
          </p:cNvPr>
          <p:cNvSpPr>
            <a:spLocks noGrp="1"/>
          </p:cNvSpPr>
          <p:nvPr>
            <p:ph type="pic" sz="quarter" idx="24" hasCustomPrompt="1"/>
          </p:nvPr>
        </p:nvSpPr>
        <p:spPr>
          <a:xfrm>
            <a:off x="7703795" y="1854200"/>
            <a:ext cx="3292697" cy="1574800"/>
          </a:xfrm>
          <a:prstGeom prst="rect">
            <a:avLst/>
          </a:prstGeom>
          <a:solidFill>
            <a:schemeClr val="bg2">
              <a:lumMod val="40000"/>
              <a:lumOff val="60000"/>
            </a:schemeClr>
          </a:solidFill>
        </p:spPr>
        <p:txBody>
          <a:bodyPr anchor="ctr"/>
          <a:lstStyle>
            <a:lvl1pPr marL="0" indent="0" algn="ctr">
              <a:buNone/>
              <a:defRPr/>
            </a:lvl1pPr>
          </a:lstStyle>
          <a:p>
            <a:r>
              <a:rPr lang="en-US"/>
              <a:t>CLICK TO INSERT IMAGE</a:t>
            </a:r>
          </a:p>
        </p:txBody>
      </p:sp>
      <p:sp>
        <p:nvSpPr>
          <p:cNvPr id="36" name="Content Placeholder 31">
            <a:extLst>
              <a:ext uri="{FF2B5EF4-FFF2-40B4-BE49-F238E27FC236}">
                <a16:creationId xmlns:a16="http://schemas.microsoft.com/office/drawing/2014/main" id="{71098A9C-FAC9-2F29-245D-72E232EA401E}"/>
              </a:ext>
            </a:extLst>
          </p:cNvPr>
          <p:cNvSpPr>
            <a:spLocks noGrp="1"/>
          </p:cNvSpPr>
          <p:nvPr>
            <p:ph sz="quarter" idx="29"/>
          </p:nvPr>
        </p:nvSpPr>
        <p:spPr>
          <a:xfrm>
            <a:off x="420798" y="4081884"/>
            <a:ext cx="3289522" cy="1895604"/>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9" name="Content Placeholder 31">
            <a:extLst>
              <a:ext uri="{FF2B5EF4-FFF2-40B4-BE49-F238E27FC236}">
                <a16:creationId xmlns:a16="http://schemas.microsoft.com/office/drawing/2014/main" id="{E14F240C-7EFF-49B8-BECE-C356FAEF2835}"/>
              </a:ext>
            </a:extLst>
          </p:cNvPr>
          <p:cNvSpPr>
            <a:spLocks noGrp="1"/>
          </p:cNvSpPr>
          <p:nvPr>
            <p:ph sz="quarter" idx="30"/>
          </p:nvPr>
        </p:nvSpPr>
        <p:spPr>
          <a:xfrm>
            <a:off x="4081215" y="4081884"/>
            <a:ext cx="3289522" cy="1895604"/>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40" name="Content Placeholder 31">
            <a:extLst>
              <a:ext uri="{FF2B5EF4-FFF2-40B4-BE49-F238E27FC236}">
                <a16:creationId xmlns:a16="http://schemas.microsoft.com/office/drawing/2014/main" id="{F809FBC0-F9FE-1A8D-280B-D4A8D4E82999}"/>
              </a:ext>
            </a:extLst>
          </p:cNvPr>
          <p:cNvSpPr>
            <a:spLocks noGrp="1"/>
          </p:cNvSpPr>
          <p:nvPr>
            <p:ph sz="quarter" idx="31"/>
          </p:nvPr>
        </p:nvSpPr>
        <p:spPr>
          <a:xfrm>
            <a:off x="7701979" y="4081884"/>
            <a:ext cx="3289522" cy="1895604"/>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22373"/>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Subtitle/Headlines &amp;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181F6E-42EA-8440-B6AB-272ECA35E19F}"/>
              </a:ext>
            </a:extLst>
          </p:cNvPr>
          <p:cNvPicPr preferRelativeResize="0">
            <a:picLocks/>
          </p:cNvPicPr>
          <p:nvPr userDrawn="1"/>
        </p:nvPicPr>
        <p:blipFill>
          <a:blip r:embed="rId2"/>
          <a:srcRect/>
          <a:stretch/>
        </p:blipFill>
        <p:spPr>
          <a:xfrm>
            <a:off x="10648881" y="-1"/>
            <a:ext cx="1549655" cy="6857343"/>
          </a:xfrm>
          <a:prstGeom prst="rect">
            <a:avLst/>
          </a:prstGeom>
        </p:spPr>
      </p:pic>
      <p:sp>
        <p:nvSpPr>
          <p:cNvPr id="6" name="TextBox 5">
            <a:extLst>
              <a:ext uri="{FF2B5EF4-FFF2-40B4-BE49-F238E27FC236}">
                <a16:creationId xmlns:a16="http://schemas.microsoft.com/office/drawing/2014/main" id="{3EDF4C73-A655-DB75-8570-6F2CB129270D}"/>
              </a:ext>
            </a:extLst>
          </p:cNvPr>
          <p:cNvSpPr txBox="1"/>
          <p:nvPr userDrawn="1"/>
        </p:nvSpPr>
        <p:spPr>
          <a:xfrm>
            <a:off x="11490471" y="6375399"/>
            <a:ext cx="414004" cy="208701"/>
          </a:xfrm>
          <a:prstGeom prst="rect">
            <a:avLst/>
          </a:prstGeom>
        </p:spPr>
        <p:txBody>
          <a:bodyPr lIns="0" tIns="0" rIns="0" bIns="0" anchor="ctr" anchorCtr="0"/>
          <a:lstStyle>
            <a:defPPr>
              <a:defRPr lang="en-US"/>
            </a:defPPr>
            <a:lvl1pPr>
              <a:defRPr sz="1100">
                <a:solidFill>
                  <a:schemeClr val="tx2">
                    <a:lumMod val="50000"/>
                    <a:lumOff val="50000"/>
                  </a:schemeClr>
                </a:solidFill>
              </a:defRPr>
            </a:lvl1pPr>
          </a:lstStyle>
          <a:p>
            <a:pPr marL="0" lvl="0" indent="0" algn="ctr" defTabSz="457200" rtl="0" eaLnBrk="1" latinLnBrk="0" hangingPunct="1">
              <a:buFont typeface="Arial" panose="020B0604020202020204" pitchFamily="34" charset="0"/>
              <a:buNone/>
            </a:pPr>
            <a:fld id="{64202F7F-356F-46E2-8791-88745C87F5D9}" type="slidenum">
              <a:rPr lang="en-US" sz="1000" b="0" i="0" kern="1200" smtClean="0">
                <a:solidFill>
                  <a:srgbClr val="FFFFFF"/>
                </a:solidFill>
                <a:latin typeface="+mj-lt"/>
                <a:ea typeface="Roboto" charset="0"/>
                <a:cs typeface="Roboto" charset="0"/>
              </a:rPr>
              <a:pPr marL="0" lvl="0" indent="0" algn="ctr" defTabSz="457200" rtl="0" eaLnBrk="1" latinLnBrk="0" hangingPunct="1">
                <a:buFont typeface="Arial" panose="020B0604020202020204" pitchFamily="34" charset="0"/>
                <a:buNone/>
              </a:pPr>
              <a:t>‹#›</a:t>
            </a:fld>
            <a:endParaRPr lang="en-US" sz="1000" b="0" i="0" kern="1200">
              <a:solidFill>
                <a:srgbClr val="FFFFFF"/>
              </a:solidFill>
              <a:latin typeface="+mj-lt"/>
              <a:ea typeface="Roboto" charset="0"/>
              <a:cs typeface="Roboto" charset="0"/>
            </a:endParaRPr>
          </a:p>
        </p:txBody>
      </p:sp>
      <p:sp>
        <p:nvSpPr>
          <p:cNvPr id="12" name="Text Placeholder 2">
            <a:extLst>
              <a:ext uri="{FF2B5EF4-FFF2-40B4-BE49-F238E27FC236}">
                <a16:creationId xmlns:a16="http://schemas.microsoft.com/office/drawing/2014/main" id="{055D64D1-7AD8-4D53-A0ED-118D84E22AE7}"/>
              </a:ext>
            </a:extLst>
          </p:cNvPr>
          <p:cNvSpPr>
            <a:spLocks noGrp="1"/>
          </p:cNvSpPr>
          <p:nvPr userDrawn="1">
            <p:ph type="body" idx="1" hasCustomPrompt="1"/>
          </p:nvPr>
        </p:nvSpPr>
        <p:spPr>
          <a:xfrm>
            <a:off x="425491" y="1600201"/>
            <a:ext cx="3309293" cy="436563"/>
          </a:xfrm>
          <a:prstGeom prst="rect">
            <a:avLst/>
          </a:prstGeom>
        </p:spPr>
        <p:txBody>
          <a:bodyPr anchor="t"/>
          <a:lstStyle>
            <a:lvl1pPr marL="0" indent="0" algn="l" defTabSz="914400" rtl="0" eaLnBrk="1" latinLnBrk="0" hangingPunct="1">
              <a:lnSpc>
                <a:spcPct val="100000"/>
              </a:lnSpc>
              <a:spcBef>
                <a:spcPts val="600"/>
              </a:spcBef>
              <a:spcAft>
                <a:spcPts val="600"/>
              </a:spcAft>
              <a:buFont typeface="Arial" panose="020B0604020202020204" pitchFamily="34" charset="0"/>
              <a:buNone/>
              <a:defRPr lang="en-US" sz="1600" b="0" i="0" kern="1200" baseline="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a:t>
            </a:r>
          </a:p>
        </p:txBody>
      </p:sp>
      <p:sp>
        <p:nvSpPr>
          <p:cNvPr id="19" name="Text Placeholder 2">
            <a:extLst>
              <a:ext uri="{FF2B5EF4-FFF2-40B4-BE49-F238E27FC236}">
                <a16:creationId xmlns:a16="http://schemas.microsoft.com/office/drawing/2014/main" id="{F89E3C59-0A83-46CB-AFF1-091BB74D0EA9}"/>
              </a:ext>
            </a:extLst>
          </p:cNvPr>
          <p:cNvSpPr>
            <a:spLocks noGrp="1"/>
          </p:cNvSpPr>
          <p:nvPr userDrawn="1">
            <p:ph type="body" idx="16" hasCustomPrompt="1"/>
          </p:nvPr>
        </p:nvSpPr>
        <p:spPr>
          <a:xfrm>
            <a:off x="4081867" y="1600201"/>
            <a:ext cx="3298130" cy="436563"/>
          </a:xfrm>
          <a:prstGeom prst="rect">
            <a:avLst/>
          </a:prstGeom>
        </p:spPr>
        <p:txBody>
          <a:bodyPr anchor="t"/>
          <a:lstStyle>
            <a:lvl1pPr marL="0" indent="0" algn="l" defTabSz="914400" rtl="0" eaLnBrk="1" latinLnBrk="0" hangingPunct="1">
              <a:lnSpc>
                <a:spcPct val="100000"/>
              </a:lnSpc>
              <a:spcBef>
                <a:spcPts val="600"/>
              </a:spcBef>
              <a:spcAft>
                <a:spcPts val="600"/>
              </a:spcAft>
              <a:buFont typeface="Arial" panose="020B0604020202020204" pitchFamily="34" charset="0"/>
              <a:buNone/>
              <a:defRPr lang="en-US" sz="1600" b="0" i="0" kern="1200" baseline="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a:t>
            </a:r>
          </a:p>
        </p:txBody>
      </p:sp>
      <p:sp>
        <p:nvSpPr>
          <p:cNvPr id="21" name="Text Placeholder 2">
            <a:extLst>
              <a:ext uri="{FF2B5EF4-FFF2-40B4-BE49-F238E27FC236}">
                <a16:creationId xmlns:a16="http://schemas.microsoft.com/office/drawing/2014/main" id="{50F3AD2F-D27D-4DC6-8CE0-ACED6D2AD57D}"/>
              </a:ext>
            </a:extLst>
          </p:cNvPr>
          <p:cNvSpPr>
            <a:spLocks noGrp="1"/>
          </p:cNvSpPr>
          <p:nvPr userDrawn="1">
            <p:ph type="body" idx="18" hasCustomPrompt="1"/>
          </p:nvPr>
        </p:nvSpPr>
        <p:spPr>
          <a:xfrm>
            <a:off x="7709848" y="1600201"/>
            <a:ext cx="3330478" cy="436563"/>
          </a:xfrm>
          <a:prstGeom prst="rect">
            <a:avLst/>
          </a:prstGeom>
        </p:spPr>
        <p:txBody>
          <a:bodyPr anchor="t"/>
          <a:lstStyle>
            <a:lvl1pPr marL="0" indent="0" algn="l" defTabSz="914400" rtl="0" eaLnBrk="1" latinLnBrk="0" hangingPunct="1">
              <a:lnSpc>
                <a:spcPct val="100000"/>
              </a:lnSpc>
              <a:spcBef>
                <a:spcPts val="600"/>
              </a:spcBef>
              <a:spcAft>
                <a:spcPts val="600"/>
              </a:spcAft>
              <a:buFont typeface="Arial" panose="020B0604020202020204" pitchFamily="34" charset="0"/>
              <a:buNone/>
              <a:defRPr lang="en-US" sz="1600" b="0" i="0" kern="1200" baseline="0" dirty="0">
                <a:solidFill>
                  <a:schemeClr val="accent1"/>
                </a:solidFill>
                <a:latin typeface="Roboto Medium" panose="02000000000000000000" pitchFamily="2" charset="0"/>
                <a:ea typeface="Roboto Medium" panose="02000000000000000000" pitchFamily="2" charset="0"/>
                <a:cs typeface="Roboto Medium" panose="02000000000000000000" pitchFamily="2" charset="0"/>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2" indent="0">
              <a:buNone/>
              <a:defRPr sz="1600" b="1"/>
            </a:lvl6pPr>
            <a:lvl7pPr marL="2742651" indent="0">
              <a:buNone/>
              <a:defRPr sz="1600" b="1"/>
            </a:lvl7pPr>
            <a:lvl8pPr marL="3199760" indent="0">
              <a:buNone/>
              <a:defRPr sz="1600" b="1"/>
            </a:lvl8pPr>
            <a:lvl9pPr marL="3656869" indent="0">
              <a:buNone/>
              <a:defRPr sz="1600" b="1"/>
            </a:lvl9pPr>
          </a:lstStyle>
          <a:p>
            <a:pPr lvl="0"/>
            <a:r>
              <a:rPr lang="en-US"/>
              <a:t>Headline goes here</a:t>
            </a:r>
          </a:p>
        </p:txBody>
      </p:sp>
      <p:sp>
        <p:nvSpPr>
          <p:cNvPr id="2" name="Title 1">
            <a:extLst>
              <a:ext uri="{FF2B5EF4-FFF2-40B4-BE49-F238E27FC236}">
                <a16:creationId xmlns:a16="http://schemas.microsoft.com/office/drawing/2014/main" id="{5B83895C-1198-9476-3294-32FEDC678937}"/>
              </a:ext>
            </a:extLst>
          </p:cNvPr>
          <p:cNvSpPr>
            <a:spLocks noGrp="1"/>
          </p:cNvSpPr>
          <p:nvPr>
            <p:ph type="title" hasCustomPrompt="1"/>
          </p:nvPr>
        </p:nvSpPr>
        <p:spPr>
          <a:xfrm>
            <a:off x="421537" y="343070"/>
            <a:ext cx="10618062" cy="541609"/>
          </a:xfrm>
        </p:spPr>
        <p:txBody>
          <a:bodyPr/>
          <a:lstStyle/>
          <a:p>
            <a:r>
              <a:rPr lang="en-US"/>
              <a:t>Headlines Roboto Light 36pt</a:t>
            </a:r>
          </a:p>
        </p:txBody>
      </p:sp>
      <p:sp>
        <p:nvSpPr>
          <p:cNvPr id="4" name="Text Placeholder 8">
            <a:extLst>
              <a:ext uri="{FF2B5EF4-FFF2-40B4-BE49-F238E27FC236}">
                <a16:creationId xmlns:a16="http://schemas.microsoft.com/office/drawing/2014/main" id="{70D836B5-B2C2-4569-29F5-BBC62A7C5BBD}"/>
              </a:ext>
            </a:extLst>
          </p:cNvPr>
          <p:cNvSpPr>
            <a:spLocks noGrp="1"/>
          </p:cNvSpPr>
          <p:nvPr>
            <p:ph type="body" sz="quarter" idx="26" hasCustomPrompt="1"/>
          </p:nvPr>
        </p:nvSpPr>
        <p:spPr>
          <a:xfrm>
            <a:off x="422265" y="914400"/>
            <a:ext cx="10618062" cy="412750"/>
          </a:xfrm>
          <a:prstGeom prst="rect">
            <a:avLst/>
          </a:prstGeom>
        </p:spPr>
        <p:txBody>
          <a:bodyPr>
            <a:noAutofit/>
          </a:bodyPr>
          <a:lstStyle>
            <a:lvl1pPr marL="0" indent="0">
              <a:buNone/>
              <a:defRPr sz="22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US"/>
              <a:t>Subhead Roboto Medium 22pt</a:t>
            </a:r>
          </a:p>
        </p:txBody>
      </p:sp>
      <p:sp>
        <p:nvSpPr>
          <p:cNvPr id="43" name="Content Placeholder 31">
            <a:extLst>
              <a:ext uri="{FF2B5EF4-FFF2-40B4-BE49-F238E27FC236}">
                <a16:creationId xmlns:a16="http://schemas.microsoft.com/office/drawing/2014/main" id="{EC64D6F5-AB33-D578-3DE2-727ECF53838D}"/>
              </a:ext>
            </a:extLst>
          </p:cNvPr>
          <p:cNvSpPr>
            <a:spLocks noGrp="1"/>
          </p:cNvSpPr>
          <p:nvPr>
            <p:ph sz="quarter" idx="29"/>
          </p:nvPr>
        </p:nvSpPr>
        <p:spPr>
          <a:xfrm>
            <a:off x="420798" y="2036761"/>
            <a:ext cx="3289522" cy="3944939"/>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44" name="Content Placeholder 31">
            <a:extLst>
              <a:ext uri="{FF2B5EF4-FFF2-40B4-BE49-F238E27FC236}">
                <a16:creationId xmlns:a16="http://schemas.microsoft.com/office/drawing/2014/main" id="{A1B9808F-6D35-3F80-5EEE-5F655B99BB43}"/>
              </a:ext>
            </a:extLst>
          </p:cNvPr>
          <p:cNvSpPr>
            <a:spLocks noGrp="1"/>
          </p:cNvSpPr>
          <p:nvPr>
            <p:ph sz="quarter" idx="32"/>
          </p:nvPr>
        </p:nvSpPr>
        <p:spPr>
          <a:xfrm>
            <a:off x="4081215" y="2036761"/>
            <a:ext cx="3289522" cy="3944939"/>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45" name="Content Placeholder 31">
            <a:extLst>
              <a:ext uri="{FF2B5EF4-FFF2-40B4-BE49-F238E27FC236}">
                <a16:creationId xmlns:a16="http://schemas.microsoft.com/office/drawing/2014/main" id="{5F633E48-5CD4-B53A-C142-369CDC5C821A}"/>
              </a:ext>
            </a:extLst>
          </p:cNvPr>
          <p:cNvSpPr>
            <a:spLocks noGrp="1"/>
          </p:cNvSpPr>
          <p:nvPr>
            <p:ph sz="quarter" idx="33"/>
          </p:nvPr>
        </p:nvSpPr>
        <p:spPr>
          <a:xfrm>
            <a:off x="7701979" y="2036761"/>
            <a:ext cx="3289522" cy="3944939"/>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41996039"/>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26" name="Picture Placeholder 6">
            <a:extLst>
              <a:ext uri="{FF2B5EF4-FFF2-40B4-BE49-F238E27FC236}">
                <a16:creationId xmlns:a16="http://schemas.microsoft.com/office/drawing/2014/main" id="{19139BE2-3955-4437-8BFB-427D8F682D2F}"/>
              </a:ext>
            </a:extLst>
          </p:cNvPr>
          <p:cNvSpPr>
            <a:spLocks noGrp="1"/>
          </p:cNvSpPr>
          <p:nvPr userDrawn="1">
            <p:ph type="pic" sz="quarter" idx="15" hasCustomPrompt="1"/>
          </p:nvPr>
        </p:nvSpPr>
        <p:spPr>
          <a:xfrm>
            <a:off x="1" y="-1"/>
            <a:ext cx="12192000" cy="6857999"/>
          </a:xfrm>
          <a:prstGeom prst="rect">
            <a:avLst/>
          </a:prstGeom>
          <a:solidFill>
            <a:schemeClr val="bg2">
              <a:lumMod val="40000"/>
              <a:lumOff val="60000"/>
            </a:schemeClr>
          </a:solidFill>
        </p:spPr>
        <p:txBody>
          <a:bodyPr anchor="ctr"/>
          <a:lstStyle>
            <a:lvl1pPr marL="0" indent="0" algn="ctr">
              <a:buNone/>
              <a:defRPr/>
            </a:lvl1pPr>
          </a:lstStyle>
          <a:p>
            <a:r>
              <a:rPr lang="en-US"/>
              <a:t>CLICK TO INSERT IMAGE</a:t>
            </a:r>
          </a:p>
        </p:txBody>
      </p:sp>
    </p:spTree>
    <p:extLst>
      <p:ext uri="{BB962C8B-B14F-4D97-AF65-F5344CB8AC3E}">
        <p14:creationId xmlns:p14="http://schemas.microsoft.com/office/powerpoint/2010/main" val="3481121247"/>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66C87-C401-FC54-CB07-62A005506C93}"/>
              </a:ext>
            </a:extLst>
          </p:cNvPr>
          <p:cNvPicPr preferRelativeResize="0">
            <a:picLocks/>
          </p:cNvPicPr>
          <p:nvPr userDrawn="1"/>
        </p:nvPicPr>
        <p:blipFill>
          <a:blip r:embed="rId2"/>
          <a:srcRect/>
          <a:stretch/>
        </p:blipFill>
        <p:spPr>
          <a:xfrm>
            <a:off x="10648881" y="-1"/>
            <a:ext cx="1549655" cy="6857343"/>
          </a:xfrm>
          <a:prstGeom prst="rect">
            <a:avLst/>
          </a:prstGeom>
        </p:spPr>
      </p:pic>
      <p:pic>
        <p:nvPicPr>
          <p:cNvPr id="6" name="Picture 5" descr="A colorful text with a black background&#10;&#10;Description automatically generated with medium confidence">
            <a:extLst>
              <a:ext uri="{FF2B5EF4-FFF2-40B4-BE49-F238E27FC236}">
                <a16:creationId xmlns:a16="http://schemas.microsoft.com/office/drawing/2014/main" id="{2E1EFE8C-95CC-1869-D1F3-A7B8F6CDBA50}"/>
              </a:ext>
            </a:extLst>
          </p:cNvPr>
          <p:cNvPicPr>
            <a:picLocks noChangeAspect="1"/>
          </p:cNvPicPr>
          <p:nvPr userDrawn="1"/>
        </p:nvPicPr>
        <p:blipFill>
          <a:blip r:embed="rId3"/>
          <a:stretch>
            <a:fillRect/>
          </a:stretch>
        </p:blipFill>
        <p:spPr>
          <a:xfrm>
            <a:off x="2691905" y="981754"/>
            <a:ext cx="6402467" cy="5029200"/>
          </a:xfrm>
          <a:prstGeom prst="rect">
            <a:avLst/>
          </a:prstGeom>
        </p:spPr>
      </p:pic>
      <p:sp>
        <p:nvSpPr>
          <p:cNvPr id="2" name="Rectangle 1">
            <a:extLst>
              <a:ext uri="{FF2B5EF4-FFF2-40B4-BE49-F238E27FC236}">
                <a16:creationId xmlns:a16="http://schemas.microsoft.com/office/drawing/2014/main" id="{1EF94EFB-6487-394D-51F9-A9D68C772D1F}"/>
              </a:ext>
            </a:extLst>
          </p:cNvPr>
          <p:cNvSpPr/>
          <p:nvPr userDrawn="1"/>
        </p:nvSpPr>
        <p:spPr>
          <a:xfrm>
            <a:off x="357903" y="6210300"/>
            <a:ext cx="1678162"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ctr"/>
          <a:lstStyle/>
          <a:p>
            <a:pPr algn="ctr"/>
            <a:endParaRPr lang="en-US" sz="1600">
              <a:solidFill>
                <a:schemeClr val="bg1"/>
              </a:solidFill>
              <a:latin typeface="Roboto" charset="0"/>
              <a:ea typeface="Roboto" charset="0"/>
              <a:cs typeface="Roboto" charset="0"/>
            </a:endParaRPr>
          </a:p>
        </p:txBody>
      </p:sp>
    </p:spTree>
    <p:extLst>
      <p:ext uri="{BB962C8B-B14F-4D97-AF65-F5344CB8AC3E}">
        <p14:creationId xmlns:p14="http://schemas.microsoft.com/office/powerpoint/2010/main" val="966469126"/>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0D9B-ADAE-66C2-73D9-9071E8C491B2}"/>
              </a:ext>
            </a:extLst>
          </p:cNvPr>
          <p:cNvSpPr>
            <a:spLocks noGrp="1"/>
          </p:cNvSpPr>
          <p:nvPr>
            <p:ph type="title"/>
          </p:nvPr>
        </p:nvSpPr>
        <p:spPr>
          <a:xfrm>
            <a:off x="277482" y="228599"/>
            <a:ext cx="10515601" cy="10998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BBC391C-DACB-9A0A-0A9C-C2A9BEF0CE91}"/>
              </a:ext>
            </a:extLst>
          </p:cNvPr>
          <p:cNvSpPr>
            <a:spLocks noGrp="1"/>
          </p:cNvSpPr>
          <p:nvPr>
            <p:ph idx="1"/>
          </p:nvPr>
        </p:nvSpPr>
        <p:spPr>
          <a:xfrm>
            <a:off x="277482" y="1447800"/>
            <a:ext cx="10542917" cy="451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EB8AC-0464-DAA9-E81A-E033F474866A}"/>
              </a:ext>
            </a:extLst>
          </p:cNvPr>
          <p:cNvSpPr>
            <a:spLocks noGrp="1"/>
          </p:cNvSpPr>
          <p:nvPr>
            <p:ph type="dt" sz="half" idx="10"/>
          </p:nvPr>
        </p:nvSpPr>
        <p:spPr/>
        <p:txBody>
          <a:bodyPr/>
          <a:lstStyle/>
          <a:p>
            <a:fld id="{8915341D-BFDF-466B-B45A-4B3697D917E0}" type="datetime1">
              <a:rPr lang="en-US" smtClean="0"/>
              <a:t>11/14/2025</a:t>
            </a:fld>
            <a:endParaRPr lang="en-US"/>
          </a:p>
        </p:txBody>
      </p:sp>
      <p:sp>
        <p:nvSpPr>
          <p:cNvPr id="5" name="Footer Placeholder 4">
            <a:extLst>
              <a:ext uri="{FF2B5EF4-FFF2-40B4-BE49-F238E27FC236}">
                <a16:creationId xmlns:a16="http://schemas.microsoft.com/office/drawing/2014/main" id="{827A56DB-7ED9-8932-AF4E-52C4A15A4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A1D9A-7B1D-3D72-7E9C-AC116AD44AA7}"/>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261558843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C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7D4A4F-F5C6-BFCC-634B-E2397D9A6B2B}"/>
              </a:ext>
            </a:extLst>
          </p:cNvPr>
          <p:cNvSpPr txBox="1"/>
          <p:nvPr userDrawn="1"/>
        </p:nvSpPr>
        <p:spPr>
          <a:xfrm>
            <a:off x="417622" y="1447138"/>
            <a:ext cx="11356757" cy="1709530"/>
          </a:xfrm>
          <a:prstGeom prst="rect">
            <a:avLst/>
          </a:prstGeom>
          <a:noFill/>
        </p:spPr>
        <p:txBody>
          <a:bodyPr wrap="square" lIns="0" tIns="0" rIns="0" bIns="0" rtlCol="0">
            <a:noAutofit/>
          </a:bodyPr>
          <a:lstStyle/>
          <a:p>
            <a:pPr algn="ctr">
              <a:lnSpc>
                <a:spcPct val="90000"/>
              </a:lnSpc>
              <a:spcAft>
                <a:spcPts val="1000"/>
              </a:spcAft>
            </a:pPr>
            <a:r>
              <a:rPr lang="en-US" sz="5600" b="0" i="0">
                <a:solidFill>
                  <a:schemeClr val="bg1"/>
                </a:solidFill>
                <a:latin typeface="Roboto Medium" panose="02000000000000000000" pitchFamily="2" charset="0"/>
                <a:ea typeface="Roboto Medium" panose="02000000000000000000" pitchFamily="2" charset="0"/>
                <a:cs typeface="Roboto" charset="0"/>
              </a:rPr>
              <a:t>PLEASE NOTE:</a:t>
            </a:r>
          </a:p>
          <a:p>
            <a:pPr algn="ctr">
              <a:lnSpc>
                <a:spcPct val="90000"/>
              </a:lnSpc>
              <a:spcAft>
                <a:spcPts val="1000"/>
              </a:spcAft>
            </a:pPr>
            <a:r>
              <a:rPr lang="en-US" sz="5600">
                <a:solidFill>
                  <a:schemeClr val="bg1"/>
                </a:solidFill>
                <a:latin typeface="+mj-lt"/>
                <a:ea typeface="Roboto" charset="0"/>
                <a:cs typeface="Roboto" charset="0"/>
              </a:rPr>
              <a:t>LAYOUTS APPEARING BELOW </a:t>
            </a:r>
            <a:br>
              <a:rPr lang="en-US" sz="5600">
                <a:solidFill>
                  <a:schemeClr val="bg1"/>
                </a:solidFill>
                <a:latin typeface="+mj-lt"/>
                <a:ea typeface="Roboto" charset="0"/>
                <a:cs typeface="Roboto" charset="0"/>
              </a:rPr>
            </a:br>
            <a:r>
              <a:rPr lang="en-US" sz="5600">
                <a:solidFill>
                  <a:schemeClr val="bg1"/>
                </a:solidFill>
                <a:latin typeface="+mj-lt"/>
                <a:ea typeface="Roboto" charset="0"/>
                <a:cs typeface="Roboto" charset="0"/>
              </a:rPr>
              <a:t>THIS SLIDE ARE NOT PART OF </a:t>
            </a:r>
            <a:br>
              <a:rPr lang="en-US" sz="5600">
                <a:solidFill>
                  <a:schemeClr val="bg1"/>
                </a:solidFill>
                <a:latin typeface="+mj-lt"/>
                <a:ea typeface="Roboto" charset="0"/>
                <a:cs typeface="Roboto" charset="0"/>
              </a:rPr>
            </a:br>
            <a:r>
              <a:rPr lang="en-US" sz="5600">
                <a:solidFill>
                  <a:schemeClr val="bg1"/>
                </a:solidFill>
                <a:latin typeface="+mj-lt"/>
                <a:ea typeface="Roboto" charset="0"/>
                <a:cs typeface="Roboto" charset="0"/>
              </a:rPr>
              <a:t>THE TEMPLATE AND SHOULD </a:t>
            </a:r>
            <a:br>
              <a:rPr lang="en-US" sz="5600">
                <a:solidFill>
                  <a:schemeClr val="bg1"/>
                </a:solidFill>
                <a:latin typeface="+mj-lt"/>
                <a:ea typeface="Roboto" charset="0"/>
                <a:cs typeface="Roboto" charset="0"/>
              </a:rPr>
            </a:br>
            <a:r>
              <a:rPr lang="en-US" sz="5600" b="0" i="0" u="sng">
                <a:solidFill>
                  <a:schemeClr val="bg1"/>
                </a:solidFill>
                <a:latin typeface="Roboto Medium" panose="02000000000000000000" pitchFamily="2" charset="0"/>
                <a:ea typeface="Roboto Medium" panose="02000000000000000000" pitchFamily="2" charset="0"/>
                <a:cs typeface="Roboto" charset="0"/>
              </a:rPr>
              <a:t>NOT</a:t>
            </a:r>
            <a:r>
              <a:rPr lang="en-US" sz="5600">
                <a:solidFill>
                  <a:schemeClr val="bg1"/>
                </a:solidFill>
                <a:latin typeface="+mj-lt"/>
                <a:ea typeface="Roboto" charset="0"/>
                <a:cs typeface="Roboto" charset="0"/>
              </a:rPr>
              <a:t> BE USED.</a:t>
            </a:r>
          </a:p>
        </p:txBody>
      </p:sp>
    </p:spTree>
    <p:extLst>
      <p:ext uri="{BB962C8B-B14F-4D97-AF65-F5344CB8AC3E}">
        <p14:creationId xmlns:p14="http://schemas.microsoft.com/office/powerpoint/2010/main" val="1261712215"/>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998134" y="4621161"/>
            <a:ext cx="8195733" cy="838200"/>
          </a:xfrm>
          <a:prstGeom prst="rect">
            <a:avLst/>
          </a:prstGeom>
        </p:spPr>
        <p:txBody>
          <a:bodyPr>
            <a:noAutofit/>
          </a:bodyPr>
          <a:lstStyle>
            <a:lvl1pPr algn="ctr">
              <a:defRPr sz="2800" baseline="0">
                <a:solidFill>
                  <a:schemeClr val="bg1">
                    <a:lumMod val="50000"/>
                  </a:schemeClr>
                </a:solidFill>
                <a:effectLst/>
                <a:latin typeface="Arial"/>
                <a:cs typeface="Arial"/>
              </a:defRPr>
            </a:lvl1pPr>
          </a:lstStyle>
          <a:p>
            <a:r>
              <a:rPr lang="en-US"/>
              <a:t>Title Master</a:t>
            </a:r>
          </a:p>
        </p:txBody>
      </p:sp>
    </p:spTree>
    <p:extLst>
      <p:ext uri="{BB962C8B-B14F-4D97-AF65-F5344CB8AC3E}">
        <p14:creationId xmlns:p14="http://schemas.microsoft.com/office/powerpoint/2010/main" val="4099685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5FE3-3DE8-AD5C-729D-F4A5D363A74F}"/>
              </a:ext>
            </a:extLst>
          </p:cNvPr>
          <p:cNvSpPr>
            <a:spLocks noGrp="1"/>
          </p:cNvSpPr>
          <p:nvPr>
            <p:ph type="title" hasCustomPrompt="1"/>
          </p:nvPr>
        </p:nvSpPr>
        <p:spPr>
          <a:xfrm>
            <a:off x="1574657" y="2208599"/>
            <a:ext cx="9042679" cy="1401205"/>
          </a:xfrm>
          <a:prstGeom prst="rect">
            <a:avLst/>
          </a:prstGeom>
        </p:spPr>
        <p:txBody>
          <a:bodyPr anchor="b">
            <a:noAutofit/>
          </a:bodyPr>
          <a:lstStyle>
            <a:lvl1pPr algn="ctr">
              <a:defRPr sz="4400">
                <a:solidFill>
                  <a:schemeClr val="tx1"/>
                </a:solidFill>
              </a:defRPr>
            </a:lvl1pPr>
          </a:lstStyle>
          <a:p>
            <a:r>
              <a:rPr lang="en-US"/>
              <a:t>Click to edit title (Montserrat Bold 44)</a:t>
            </a:r>
          </a:p>
        </p:txBody>
      </p:sp>
      <p:sp>
        <p:nvSpPr>
          <p:cNvPr id="12" name="Text Placeholder 11">
            <a:extLst>
              <a:ext uri="{FF2B5EF4-FFF2-40B4-BE49-F238E27FC236}">
                <a16:creationId xmlns:a16="http://schemas.microsoft.com/office/drawing/2014/main" id="{CB0F4336-F561-F699-5A2F-1F0DBF1252F9}"/>
              </a:ext>
            </a:extLst>
          </p:cNvPr>
          <p:cNvSpPr>
            <a:spLocks noGrp="1"/>
          </p:cNvSpPr>
          <p:nvPr>
            <p:ph type="body" sz="quarter" idx="14" hasCustomPrompt="1"/>
          </p:nvPr>
        </p:nvSpPr>
        <p:spPr>
          <a:xfrm>
            <a:off x="2842113" y="3609804"/>
            <a:ext cx="6507775" cy="970847"/>
          </a:xfrm>
          <a:effectLst/>
        </p:spPr>
        <p:txBody>
          <a:bodyPr>
            <a:normAutofit/>
          </a:bodyPr>
          <a:lstStyle>
            <a:lvl1pPr marL="0" indent="0" algn="ctr">
              <a:buNone/>
              <a:defRPr sz="3200" b="0">
                <a:solidFill>
                  <a:schemeClr val="accent1"/>
                </a:solidFill>
              </a:defRPr>
            </a:lvl1pPr>
          </a:lstStyle>
          <a:p>
            <a:pPr lvl="0"/>
            <a:r>
              <a:rPr lang="en-US"/>
              <a:t>Click to Edit Subtitle (Roboto regular 32pt)</a:t>
            </a:r>
          </a:p>
        </p:txBody>
      </p:sp>
      <p:pic>
        <p:nvPicPr>
          <p:cNvPr id="14" name="Picture 13" descr="Logo&#10;&#10;AI-generated content may be incorrect.">
            <a:extLst>
              <a:ext uri="{FF2B5EF4-FFF2-40B4-BE49-F238E27FC236}">
                <a16:creationId xmlns:a16="http://schemas.microsoft.com/office/drawing/2014/main" id="{D2C42218-4837-C6E6-36BA-5EE49E3A448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749873" y="910704"/>
            <a:ext cx="4692249" cy="1137489"/>
          </a:xfrm>
          <a:prstGeom prst="rect">
            <a:avLst/>
          </a:prstGeom>
        </p:spPr>
      </p:pic>
      <p:sp>
        <p:nvSpPr>
          <p:cNvPr id="17" name="Text Placeholder 11">
            <a:extLst>
              <a:ext uri="{FF2B5EF4-FFF2-40B4-BE49-F238E27FC236}">
                <a16:creationId xmlns:a16="http://schemas.microsoft.com/office/drawing/2014/main" id="{AC561EF2-18C7-DDDB-DDD4-83A759C31804}"/>
              </a:ext>
            </a:extLst>
          </p:cNvPr>
          <p:cNvSpPr>
            <a:spLocks noGrp="1"/>
          </p:cNvSpPr>
          <p:nvPr>
            <p:ph type="body" sz="quarter" idx="15" hasCustomPrompt="1"/>
          </p:nvPr>
        </p:nvSpPr>
        <p:spPr>
          <a:xfrm>
            <a:off x="2842111" y="4649401"/>
            <a:ext cx="6507777" cy="485424"/>
          </a:xfrm>
          <a:effectLst/>
        </p:spPr>
        <p:txBody>
          <a:bodyPr>
            <a:noAutofit/>
          </a:bodyPr>
          <a:lstStyle>
            <a:lvl1pPr marL="0" indent="0" algn="ctr">
              <a:buNone/>
              <a:defRPr sz="2400" b="0"/>
            </a:lvl1pPr>
          </a:lstStyle>
          <a:p>
            <a:pPr lvl="0"/>
            <a:r>
              <a:rPr lang="en-US"/>
              <a:t>Name (Roboto regular 24pt)</a:t>
            </a:r>
          </a:p>
        </p:txBody>
      </p:sp>
      <p:sp>
        <p:nvSpPr>
          <p:cNvPr id="18" name="Text Placeholder 11">
            <a:extLst>
              <a:ext uri="{FF2B5EF4-FFF2-40B4-BE49-F238E27FC236}">
                <a16:creationId xmlns:a16="http://schemas.microsoft.com/office/drawing/2014/main" id="{7090D4FA-8FF1-DC8A-CF2A-17ED93EE9FFA}"/>
              </a:ext>
            </a:extLst>
          </p:cNvPr>
          <p:cNvSpPr>
            <a:spLocks noGrp="1"/>
          </p:cNvSpPr>
          <p:nvPr>
            <p:ph type="body" sz="quarter" idx="16" hasCustomPrompt="1"/>
          </p:nvPr>
        </p:nvSpPr>
        <p:spPr>
          <a:xfrm>
            <a:off x="2842111" y="5203575"/>
            <a:ext cx="6507777" cy="485424"/>
          </a:xfrm>
          <a:effectLst/>
        </p:spPr>
        <p:txBody>
          <a:bodyPr>
            <a:normAutofit/>
          </a:bodyPr>
          <a:lstStyle>
            <a:lvl1pPr marL="0" indent="0" algn="ctr">
              <a:buNone/>
              <a:defRPr sz="2400" b="1">
                <a:solidFill>
                  <a:schemeClr val="accent1"/>
                </a:solidFill>
              </a:defRPr>
            </a:lvl1pPr>
          </a:lstStyle>
          <a:p>
            <a:pPr lvl="0"/>
            <a:r>
              <a:rPr lang="en-US"/>
              <a:t>Date (Roboto bold 24pt)</a:t>
            </a:r>
          </a:p>
        </p:txBody>
      </p:sp>
      <p:pic>
        <p:nvPicPr>
          <p:cNvPr id="15" name="Picture 14" descr="Background pattern&#10;&#10;AI-generated content may be incorrect.">
            <a:extLst>
              <a:ext uri="{FF2B5EF4-FFF2-40B4-BE49-F238E27FC236}">
                <a16:creationId xmlns:a16="http://schemas.microsoft.com/office/drawing/2014/main" id="{EB9A69C5-54E8-D821-8E38-F5A3EF028D67}"/>
              </a:ext>
            </a:extLst>
          </p:cNvPr>
          <p:cNvPicPr>
            <a:picLocks noGrp="1" noRot="1" noChangeAspect="1" noMove="1" noResize="1" noEditPoints="1" noAdjustHandles="1" noChangeArrowheads="1" noChangeShapeType="1" noCrop="1"/>
          </p:cNvPicPr>
          <p:nvPr userDrawn="1"/>
        </p:nvPicPr>
        <p:blipFill>
          <a:blip r:embed="rId3">
            <a:alphaModFix amt="25000"/>
            <a:extLst>
              <a:ext uri="{28A0092B-C50C-407E-A947-70E740481C1C}">
                <a14:useLocalDpi xmlns:a14="http://schemas.microsoft.com/office/drawing/2010/main" val="0"/>
              </a:ext>
            </a:extLst>
          </a:blip>
          <a:stretch>
            <a:fillRect/>
          </a:stretch>
        </p:blipFill>
        <p:spPr>
          <a:xfrm rot="16200000">
            <a:off x="8502078" y="2887779"/>
            <a:ext cx="3269340" cy="3365188"/>
          </a:xfrm>
          <a:prstGeom prst="rect">
            <a:avLst/>
          </a:prstGeom>
        </p:spPr>
      </p:pic>
    </p:spTree>
    <p:extLst>
      <p:ext uri="{BB962C8B-B14F-4D97-AF65-F5344CB8AC3E}">
        <p14:creationId xmlns:p14="http://schemas.microsoft.com/office/powerpoint/2010/main" val="1556576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5FE3-3DE8-AD5C-729D-F4A5D363A74F}"/>
              </a:ext>
            </a:extLst>
          </p:cNvPr>
          <p:cNvSpPr>
            <a:spLocks noGrp="1"/>
          </p:cNvSpPr>
          <p:nvPr>
            <p:ph type="title" hasCustomPrompt="1"/>
          </p:nvPr>
        </p:nvSpPr>
        <p:spPr>
          <a:xfrm>
            <a:off x="5155840" y="2077375"/>
            <a:ext cx="6507776" cy="1445719"/>
          </a:xfrm>
          <a:prstGeom prst="rect">
            <a:avLst/>
          </a:prstGeom>
        </p:spPr>
        <p:txBody>
          <a:bodyPr anchor="b">
            <a:normAutofit/>
          </a:bodyPr>
          <a:lstStyle>
            <a:lvl1pPr>
              <a:defRPr sz="4400">
                <a:solidFill>
                  <a:schemeClr val="tx1"/>
                </a:solidFill>
              </a:defRPr>
            </a:lvl1pPr>
          </a:lstStyle>
          <a:p>
            <a:r>
              <a:rPr lang="en-US"/>
              <a:t>Click to edit title (Montserrat Bold 44)</a:t>
            </a:r>
          </a:p>
        </p:txBody>
      </p:sp>
      <p:sp>
        <p:nvSpPr>
          <p:cNvPr id="9" name="Picture Placeholder 8">
            <a:extLst>
              <a:ext uri="{FF2B5EF4-FFF2-40B4-BE49-F238E27FC236}">
                <a16:creationId xmlns:a16="http://schemas.microsoft.com/office/drawing/2014/main" id="{3FE425D6-72A2-836A-5E4B-6A532FCFBDB8}"/>
              </a:ext>
            </a:extLst>
          </p:cNvPr>
          <p:cNvSpPr>
            <a:spLocks noGrp="1"/>
          </p:cNvSpPr>
          <p:nvPr>
            <p:ph type="pic" sz="quarter" idx="13"/>
          </p:nvPr>
        </p:nvSpPr>
        <p:spPr>
          <a:xfrm>
            <a:off x="619681" y="550416"/>
            <a:ext cx="4378448" cy="5193436"/>
          </a:xfrm>
          <a:effectLst/>
        </p:spPr>
        <p:txBody>
          <a:bodyPr/>
          <a:lstStyle/>
          <a:p>
            <a:pPr marL="228600" marR="0" lvl="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Click icon to add picture</a:t>
            </a:r>
          </a:p>
        </p:txBody>
      </p:sp>
      <p:sp>
        <p:nvSpPr>
          <p:cNvPr id="12" name="Text Placeholder 11">
            <a:extLst>
              <a:ext uri="{FF2B5EF4-FFF2-40B4-BE49-F238E27FC236}">
                <a16:creationId xmlns:a16="http://schemas.microsoft.com/office/drawing/2014/main" id="{CB0F4336-F561-F699-5A2F-1F0DBF1252F9}"/>
              </a:ext>
            </a:extLst>
          </p:cNvPr>
          <p:cNvSpPr>
            <a:spLocks noGrp="1"/>
          </p:cNvSpPr>
          <p:nvPr>
            <p:ph type="body" sz="quarter" idx="14" hasCustomPrompt="1"/>
          </p:nvPr>
        </p:nvSpPr>
        <p:spPr>
          <a:xfrm>
            <a:off x="5155838" y="3630444"/>
            <a:ext cx="6507777" cy="982472"/>
          </a:xfrm>
          <a:effectLst/>
        </p:spPr>
        <p:txBody>
          <a:bodyPr>
            <a:normAutofit/>
          </a:bodyPr>
          <a:lstStyle>
            <a:lvl1pPr marL="0" indent="0">
              <a:buNone/>
              <a:defRPr sz="3200" b="0">
                <a:solidFill>
                  <a:schemeClr val="accent1"/>
                </a:solidFill>
              </a:defRPr>
            </a:lvl1pPr>
          </a:lstStyle>
          <a:p>
            <a:pPr lvl="0"/>
            <a:r>
              <a:rPr lang="en-US"/>
              <a:t>Click to Edit Subtitle (Roboto regular 32pt)</a:t>
            </a:r>
          </a:p>
        </p:txBody>
      </p:sp>
      <p:pic>
        <p:nvPicPr>
          <p:cNvPr id="14" name="Picture 13" descr="Logo&#10;&#10;AI-generated content may be incorrect.">
            <a:extLst>
              <a:ext uri="{FF2B5EF4-FFF2-40B4-BE49-F238E27FC236}">
                <a16:creationId xmlns:a16="http://schemas.microsoft.com/office/drawing/2014/main" id="{D2C42218-4837-C6E6-36BA-5EE49E3A448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155839" y="633608"/>
            <a:ext cx="4692249" cy="1137489"/>
          </a:xfrm>
          <a:prstGeom prst="rect">
            <a:avLst/>
          </a:prstGeom>
        </p:spPr>
      </p:pic>
      <p:sp>
        <p:nvSpPr>
          <p:cNvPr id="17" name="Text Placeholder 11">
            <a:extLst>
              <a:ext uri="{FF2B5EF4-FFF2-40B4-BE49-F238E27FC236}">
                <a16:creationId xmlns:a16="http://schemas.microsoft.com/office/drawing/2014/main" id="{AC561EF2-18C7-DDDB-DDD4-83A759C31804}"/>
              </a:ext>
            </a:extLst>
          </p:cNvPr>
          <p:cNvSpPr>
            <a:spLocks noGrp="1"/>
          </p:cNvSpPr>
          <p:nvPr>
            <p:ph type="body" sz="quarter" idx="15" hasCustomPrompt="1"/>
          </p:nvPr>
        </p:nvSpPr>
        <p:spPr>
          <a:xfrm>
            <a:off x="5155839" y="5282187"/>
            <a:ext cx="6507776" cy="461665"/>
          </a:xfrm>
          <a:effectLst/>
        </p:spPr>
        <p:txBody>
          <a:bodyPr>
            <a:normAutofit/>
          </a:bodyPr>
          <a:lstStyle>
            <a:lvl1pPr marL="0" indent="0">
              <a:buNone/>
              <a:defRPr sz="2400" b="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Date (Roboto bold 24pt)</a:t>
            </a:r>
          </a:p>
          <a:p>
            <a:pPr lvl="0"/>
            <a:endParaRPr lang="en-US"/>
          </a:p>
        </p:txBody>
      </p:sp>
      <p:sp>
        <p:nvSpPr>
          <p:cNvPr id="23" name="Text Placeholder 11">
            <a:extLst>
              <a:ext uri="{FF2B5EF4-FFF2-40B4-BE49-F238E27FC236}">
                <a16:creationId xmlns:a16="http://schemas.microsoft.com/office/drawing/2014/main" id="{7184FA9F-035F-680B-F5CB-1F2184F8858F}"/>
              </a:ext>
            </a:extLst>
          </p:cNvPr>
          <p:cNvSpPr>
            <a:spLocks noGrp="1"/>
          </p:cNvSpPr>
          <p:nvPr>
            <p:ph type="body" sz="quarter" idx="16" hasCustomPrompt="1"/>
          </p:nvPr>
        </p:nvSpPr>
        <p:spPr>
          <a:xfrm>
            <a:off x="5155839" y="4716719"/>
            <a:ext cx="6507776" cy="461665"/>
          </a:xfrm>
          <a:effectLst/>
        </p:spPr>
        <p:txBody>
          <a:bodyPr>
            <a:normAutofit/>
          </a:bodyPr>
          <a:lstStyle>
            <a:lvl1pPr marL="0" indent="0">
              <a:buNone/>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Name (Roboto bold 24pt)</a:t>
            </a:r>
          </a:p>
          <a:p>
            <a:pPr lvl="0"/>
            <a:endParaRPr lang="en-US"/>
          </a:p>
        </p:txBody>
      </p:sp>
    </p:spTree>
    <p:extLst>
      <p:ext uri="{BB962C8B-B14F-4D97-AF65-F5344CB8AC3E}">
        <p14:creationId xmlns:p14="http://schemas.microsoft.com/office/powerpoint/2010/main" val="3776868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esenter Contact Info">
    <p:spTree>
      <p:nvGrpSpPr>
        <p:cNvPr id="1" name=""/>
        <p:cNvGrpSpPr/>
        <p:nvPr/>
      </p:nvGrpSpPr>
      <p:grpSpPr>
        <a:xfrm>
          <a:off x="0" y="0"/>
          <a:ext cx="0" cy="0"/>
          <a:chOff x="0" y="0"/>
          <a:chExt cx="0" cy="0"/>
        </a:xfrm>
      </p:grpSpPr>
      <p:pic>
        <p:nvPicPr>
          <p:cNvPr id="6" name="Picture 5" descr="A picture containing text, clipart&#10;&#10;AI-generated content may be incorrect.">
            <a:extLst>
              <a:ext uri="{FF2B5EF4-FFF2-40B4-BE49-F238E27FC236}">
                <a16:creationId xmlns:a16="http://schemas.microsoft.com/office/drawing/2014/main" id="{216DB4E2-43C2-745B-3EF1-11DEC4BE187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8" name="Picture Placeholder 10">
            <a:extLst>
              <a:ext uri="{FF2B5EF4-FFF2-40B4-BE49-F238E27FC236}">
                <a16:creationId xmlns:a16="http://schemas.microsoft.com/office/drawing/2014/main" id="{9DB7177B-0F2C-7422-E88C-1F0C99352DD6}"/>
              </a:ext>
            </a:extLst>
          </p:cNvPr>
          <p:cNvSpPr>
            <a:spLocks noGrp="1"/>
          </p:cNvSpPr>
          <p:nvPr>
            <p:ph type="pic" sz="quarter" idx="13"/>
          </p:nvPr>
        </p:nvSpPr>
        <p:spPr>
          <a:xfrm>
            <a:off x="803264" y="1644601"/>
            <a:ext cx="1828800" cy="1588284"/>
          </a:xfrm>
        </p:spPr>
        <p:txBody>
          <a:bodyPr/>
          <a:lstStyle/>
          <a:p>
            <a:r>
              <a:rPr lang="en-US"/>
              <a:t>Click icon to add picture</a:t>
            </a:r>
          </a:p>
        </p:txBody>
      </p:sp>
      <p:sp>
        <p:nvSpPr>
          <p:cNvPr id="10" name="Text Placeholder 14">
            <a:extLst>
              <a:ext uri="{FF2B5EF4-FFF2-40B4-BE49-F238E27FC236}">
                <a16:creationId xmlns:a16="http://schemas.microsoft.com/office/drawing/2014/main" id="{6642AC85-8132-D82C-DF05-0194D3E5F65E}"/>
              </a:ext>
            </a:extLst>
          </p:cNvPr>
          <p:cNvSpPr>
            <a:spLocks noGrp="1"/>
          </p:cNvSpPr>
          <p:nvPr>
            <p:ph type="body" sz="quarter" idx="15" hasCustomPrompt="1"/>
          </p:nvPr>
        </p:nvSpPr>
        <p:spPr>
          <a:xfrm>
            <a:off x="2830018" y="2190634"/>
            <a:ext cx="3073400" cy="1042251"/>
          </a:xfrm>
        </p:spPr>
        <p:txBody>
          <a:bodyPr/>
          <a:lstStyle>
            <a:lvl1pPr marL="0" indent="0">
              <a:lnSpc>
                <a:spcPct val="100000"/>
              </a:lnSpc>
              <a:spcBef>
                <a:spcPts val="0"/>
              </a:spcBef>
              <a:buFontTx/>
              <a:buNone/>
              <a:defRPr b="1">
                <a:solidFill>
                  <a:schemeClr val="accent1"/>
                </a:solidFill>
              </a:defRPr>
            </a:lvl1pPr>
          </a:lstStyle>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24" name="Text Placeholder 11">
            <a:extLst>
              <a:ext uri="{FF2B5EF4-FFF2-40B4-BE49-F238E27FC236}">
                <a16:creationId xmlns:a16="http://schemas.microsoft.com/office/drawing/2014/main" id="{C87EA2E1-837A-95CA-BB27-85FFA54EA9AA}"/>
              </a:ext>
            </a:extLst>
          </p:cNvPr>
          <p:cNvSpPr>
            <a:spLocks noGrp="1"/>
          </p:cNvSpPr>
          <p:nvPr>
            <p:ph type="body" sz="quarter" idx="22" hasCustomPrompt="1"/>
          </p:nvPr>
        </p:nvSpPr>
        <p:spPr>
          <a:xfrm>
            <a:off x="2830018" y="1644601"/>
            <a:ext cx="3055933" cy="461665"/>
          </a:xfrm>
          <a:effectLst/>
        </p:spPr>
        <p:txBody>
          <a:bodyPr>
            <a:normAutofit/>
          </a:bodyPr>
          <a:lstStyle>
            <a:lvl1pPr marL="0" indent="0">
              <a:buNone/>
              <a:defRPr sz="24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Name of the Person</a:t>
            </a:r>
          </a:p>
          <a:p>
            <a:pPr lvl="0"/>
            <a:endParaRPr lang="en-US"/>
          </a:p>
        </p:txBody>
      </p:sp>
      <p:sp>
        <p:nvSpPr>
          <p:cNvPr id="25" name="Picture Placeholder 10">
            <a:extLst>
              <a:ext uri="{FF2B5EF4-FFF2-40B4-BE49-F238E27FC236}">
                <a16:creationId xmlns:a16="http://schemas.microsoft.com/office/drawing/2014/main" id="{003FBE4C-ACAC-AAD0-8B63-49836AC57661}"/>
              </a:ext>
            </a:extLst>
          </p:cNvPr>
          <p:cNvSpPr>
            <a:spLocks noGrp="1"/>
          </p:cNvSpPr>
          <p:nvPr>
            <p:ph type="pic" sz="quarter" idx="23"/>
          </p:nvPr>
        </p:nvSpPr>
        <p:spPr>
          <a:xfrm>
            <a:off x="820731" y="3564027"/>
            <a:ext cx="1828800" cy="1588284"/>
          </a:xfrm>
        </p:spPr>
        <p:txBody>
          <a:bodyPr/>
          <a:lstStyle/>
          <a:p>
            <a:r>
              <a:rPr lang="en-US"/>
              <a:t>Click icon to add picture</a:t>
            </a:r>
          </a:p>
        </p:txBody>
      </p:sp>
      <p:sp>
        <p:nvSpPr>
          <p:cNvPr id="26" name="Text Placeholder 14">
            <a:extLst>
              <a:ext uri="{FF2B5EF4-FFF2-40B4-BE49-F238E27FC236}">
                <a16:creationId xmlns:a16="http://schemas.microsoft.com/office/drawing/2014/main" id="{16DE5E6A-8C75-4A7F-970E-DE3FDADC925F}"/>
              </a:ext>
            </a:extLst>
          </p:cNvPr>
          <p:cNvSpPr>
            <a:spLocks noGrp="1"/>
          </p:cNvSpPr>
          <p:nvPr>
            <p:ph type="body" sz="quarter" idx="24" hasCustomPrompt="1"/>
          </p:nvPr>
        </p:nvSpPr>
        <p:spPr>
          <a:xfrm>
            <a:off x="2847485" y="4110060"/>
            <a:ext cx="3073400" cy="1042251"/>
          </a:xfrm>
        </p:spPr>
        <p:txBody>
          <a:bodyPr/>
          <a:lstStyle>
            <a:lvl1pPr marL="0" indent="0">
              <a:lnSpc>
                <a:spcPct val="100000"/>
              </a:lnSpc>
              <a:spcBef>
                <a:spcPts val="0"/>
              </a:spcBef>
              <a:buFontTx/>
              <a:buNone/>
              <a:defRPr b="1">
                <a:solidFill>
                  <a:schemeClr val="accent1"/>
                </a:solidFill>
              </a:defRPr>
            </a:lvl1pPr>
          </a:lstStyle>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27" name="Text Placeholder 11">
            <a:extLst>
              <a:ext uri="{FF2B5EF4-FFF2-40B4-BE49-F238E27FC236}">
                <a16:creationId xmlns:a16="http://schemas.microsoft.com/office/drawing/2014/main" id="{FCF61020-DE2B-16E4-169A-6D81395EEC7C}"/>
              </a:ext>
            </a:extLst>
          </p:cNvPr>
          <p:cNvSpPr>
            <a:spLocks noGrp="1"/>
          </p:cNvSpPr>
          <p:nvPr>
            <p:ph type="body" sz="quarter" idx="25" hasCustomPrompt="1"/>
          </p:nvPr>
        </p:nvSpPr>
        <p:spPr>
          <a:xfrm>
            <a:off x="2847485" y="3564027"/>
            <a:ext cx="3055933" cy="461665"/>
          </a:xfrm>
          <a:effectLst/>
        </p:spPr>
        <p:txBody>
          <a:bodyPr>
            <a:normAutofit/>
          </a:bodyPr>
          <a:lstStyle>
            <a:lvl1pPr marL="0" indent="0">
              <a:buNone/>
              <a:defRPr sz="24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Name of the Person</a:t>
            </a:r>
          </a:p>
          <a:p>
            <a:pPr lvl="0"/>
            <a:endParaRPr lang="en-US"/>
          </a:p>
        </p:txBody>
      </p:sp>
      <p:sp>
        <p:nvSpPr>
          <p:cNvPr id="28" name="Picture Placeholder 10">
            <a:extLst>
              <a:ext uri="{FF2B5EF4-FFF2-40B4-BE49-F238E27FC236}">
                <a16:creationId xmlns:a16="http://schemas.microsoft.com/office/drawing/2014/main" id="{E8105347-239E-59BB-6455-2876BB469442}"/>
              </a:ext>
            </a:extLst>
          </p:cNvPr>
          <p:cNvSpPr>
            <a:spLocks noGrp="1"/>
          </p:cNvSpPr>
          <p:nvPr>
            <p:ph type="pic" sz="quarter" idx="26"/>
          </p:nvPr>
        </p:nvSpPr>
        <p:spPr>
          <a:xfrm>
            <a:off x="6236179" y="1644601"/>
            <a:ext cx="1828800" cy="1588284"/>
          </a:xfrm>
        </p:spPr>
        <p:txBody>
          <a:bodyPr/>
          <a:lstStyle/>
          <a:p>
            <a:r>
              <a:rPr lang="en-US"/>
              <a:t>Click icon to add picture</a:t>
            </a:r>
          </a:p>
        </p:txBody>
      </p:sp>
      <p:sp>
        <p:nvSpPr>
          <p:cNvPr id="29" name="Text Placeholder 14">
            <a:extLst>
              <a:ext uri="{FF2B5EF4-FFF2-40B4-BE49-F238E27FC236}">
                <a16:creationId xmlns:a16="http://schemas.microsoft.com/office/drawing/2014/main" id="{C1495683-9668-5C7A-76C9-745110E36B7F}"/>
              </a:ext>
            </a:extLst>
          </p:cNvPr>
          <p:cNvSpPr>
            <a:spLocks noGrp="1"/>
          </p:cNvSpPr>
          <p:nvPr>
            <p:ph type="body" sz="quarter" idx="27" hasCustomPrompt="1"/>
          </p:nvPr>
        </p:nvSpPr>
        <p:spPr>
          <a:xfrm>
            <a:off x="8262933" y="2190634"/>
            <a:ext cx="3073400" cy="1042251"/>
          </a:xfrm>
        </p:spPr>
        <p:txBody>
          <a:bodyPr/>
          <a:lstStyle>
            <a:lvl1pPr marL="0" indent="0">
              <a:lnSpc>
                <a:spcPct val="100000"/>
              </a:lnSpc>
              <a:spcBef>
                <a:spcPts val="0"/>
              </a:spcBef>
              <a:buFontTx/>
              <a:buNone/>
              <a:defRPr b="1">
                <a:solidFill>
                  <a:schemeClr val="accent1"/>
                </a:solidFill>
              </a:defRPr>
            </a:lvl1pPr>
          </a:lstStyle>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30" name="Text Placeholder 11">
            <a:extLst>
              <a:ext uri="{FF2B5EF4-FFF2-40B4-BE49-F238E27FC236}">
                <a16:creationId xmlns:a16="http://schemas.microsoft.com/office/drawing/2014/main" id="{3B7BCD1C-EC68-E2B0-B274-A8D317E624E9}"/>
              </a:ext>
            </a:extLst>
          </p:cNvPr>
          <p:cNvSpPr>
            <a:spLocks noGrp="1"/>
          </p:cNvSpPr>
          <p:nvPr>
            <p:ph type="body" sz="quarter" idx="28" hasCustomPrompt="1"/>
          </p:nvPr>
        </p:nvSpPr>
        <p:spPr>
          <a:xfrm>
            <a:off x="8262933" y="1644601"/>
            <a:ext cx="3055933" cy="461665"/>
          </a:xfrm>
          <a:effectLst/>
        </p:spPr>
        <p:txBody>
          <a:bodyPr>
            <a:normAutofit/>
          </a:bodyPr>
          <a:lstStyle>
            <a:lvl1pPr marL="0" indent="0">
              <a:buNone/>
              <a:defRPr sz="24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Name of the Person</a:t>
            </a:r>
          </a:p>
          <a:p>
            <a:pPr lvl="0"/>
            <a:endParaRPr lang="en-US"/>
          </a:p>
        </p:txBody>
      </p:sp>
      <p:sp>
        <p:nvSpPr>
          <p:cNvPr id="31" name="Picture Placeholder 10">
            <a:extLst>
              <a:ext uri="{FF2B5EF4-FFF2-40B4-BE49-F238E27FC236}">
                <a16:creationId xmlns:a16="http://schemas.microsoft.com/office/drawing/2014/main" id="{DF78019E-7D54-302E-4DEF-3611E422F7DF}"/>
              </a:ext>
            </a:extLst>
          </p:cNvPr>
          <p:cNvSpPr>
            <a:spLocks noGrp="1"/>
          </p:cNvSpPr>
          <p:nvPr>
            <p:ph type="pic" sz="quarter" idx="29"/>
          </p:nvPr>
        </p:nvSpPr>
        <p:spPr>
          <a:xfrm>
            <a:off x="6253646" y="3564027"/>
            <a:ext cx="1828800" cy="1588284"/>
          </a:xfrm>
        </p:spPr>
        <p:txBody>
          <a:bodyPr/>
          <a:lstStyle/>
          <a:p>
            <a:r>
              <a:rPr lang="en-US"/>
              <a:t>Click icon to add picture</a:t>
            </a:r>
          </a:p>
        </p:txBody>
      </p:sp>
      <p:sp>
        <p:nvSpPr>
          <p:cNvPr id="32" name="Text Placeholder 14">
            <a:extLst>
              <a:ext uri="{FF2B5EF4-FFF2-40B4-BE49-F238E27FC236}">
                <a16:creationId xmlns:a16="http://schemas.microsoft.com/office/drawing/2014/main" id="{F783B8AB-D534-EFAE-D1A3-991284194748}"/>
              </a:ext>
            </a:extLst>
          </p:cNvPr>
          <p:cNvSpPr>
            <a:spLocks noGrp="1"/>
          </p:cNvSpPr>
          <p:nvPr>
            <p:ph type="body" sz="quarter" idx="30" hasCustomPrompt="1"/>
          </p:nvPr>
        </p:nvSpPr>
        <p:spPr>
          <a:xfrm>
            <a:off x="8280400" y="4110060"/>
            <a:ext cx="3073400" cy="1042251"/>
          </a:xfrm>
        </p:spPr>
        <p:txBody>
          <a:bodyPr/>
          <a:lstStyle>
            <a:lvl1pPr marL="0" indent="0">
              <a:lnSpc>
                <a:spcPct val="100000"/>
              </a:lnSpc>
              <a:spcBef>
                <a:spcPts val="0"/>
              </a:spcBef>
              <a:buFontTx/>
              <a:buNone/>
              <a:defRPr b="1">
                <a:solidFill>
                  <a:schemeClr val="accent1"/>
                </a:solidFill>
              </a:defRPr>
            </a:lvl1pPr>
          </a:lstStyle>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33" name="Text Placeholder 11">
            <a:extLst>
              <a:ext uri="{FF2B5EF4-FFF2-40B4-BE49-F238E27FC236}">
                <a16:creationId xmlns:a16="http://schemas.microsoft.com/office/drawing/2014/main" id="{20632CF5-DCB1-5C7D-5E61-035BD0EFD197}"/>
              </a:ext>
            </a:extLst>
          </p:cNvPr>
          <p:cNvSpPr>
            <a:spLocks noGrp="1"/>
          </p:cNvSpPr>
          <p:nvPr>
            <p:ph type="body" sz="quarter" idx="31" hasCustomPrompt="1"/>
          </p:nvPr>
        </p:nvSpPr>
        <p:spPr>
          <a:xfrm>
            <a:off x="8280400" y="3564027"/>
            <a:ext cx="3055933" cy="461665"/>
          </a:xfrm>
          <a:effectLst/>
        </p:spPr>
        <p:txBody>
          <a:bodyPr>
            <a:normAutofit/>
          </a:bodyPr>
          <a:lstStyle>
            <a:lvl1pPr marL="0" indent="0">
              <a:buNone/>
              <a:defRPr sz="24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Name of the Person</a:t>
            </a:r>
          </a:p>
          <a:p>
            <a:pPr lvl="0"/>
            <a:endParaRPr lang="en-US"/>
          </a:p>
        </p:txBody>
      </p:sp>
      <p:sp>
        <p:nvSpPr>
          <p:cNvPr id="2" name="Title 1">
            <a:extLst>
              <a:ext uri="{FF2B5EF4-FFF2-40B4-BE49-F238E27FC236}">
                <a16:creationId xmlns:a16="http://schemas.microsoft.com/office/drawing/2014/main" id="{1625C3AD-116B-33EC-7192-4D862C690092}"/>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3" name="Slide Number Placeholder 2">
            <a:extLst>
              <a:ext uri="{FF2B5EF4-FFF2-40B4-BE49-F238E27FC236}">
                <a16:creationId xmlns:a16="http://schemas.microsoft.com/office/drawing/2014/main" id="{8B0896B7-15BD-AD5C-AF83-88805C3F558B}"/>
              </a:ext>
            </a:extLst>
          </p:cNvPr>
          <p:cNvSpPr>
            <a:spLocks noGrp="1"/>
          </p:cNvSpPr>
          <p:nvPr>
            <p:ph type="sldNum" sz="quarter" idx="32"/>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56747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1650D34-2B65-9FF8-12B6-297A6BA32EFC}"/>
              </a:ext>
            </a:extLst>
          </p:cNvPr>
          <p:cNvSpPr>
            <a:spLocks noGrp="1"/>
          </p:cNvSpPr>
          <p:nvPr>
            <p:ph idx="1"/>
          </p:nvPr>
        </p:nvSpPr>
        <p:spPr>
          <a:xfrm>
            <a:off x="1269999" y="1373647"/>
            <a:ext cx="9652000" cy="4351338"/>
          </a:xfrm>
        </p:spPr>
        <p:txBody>
          <a:bodyPr/>
          <a:lstStyle>
            <a:lvl1pPr>
              <a:buClr>
                <a:schemeClr val="accent1"/>
              </a:buClr>
              <a:defRPr/>
            </a:lvl1pPr>
          </a:lstStyle>
          <a:p>
            <a:pPr lvl="0"/>
            <a:r>
              <a:rPr lang="en-US"/>
              <a:t>Click to edit Master text styles</a:t>
            </a:r>
          </a:p>
        </p:txBody>
      </p:sp>
      <p:pic>
        <p:nvPicPr>
          <p:cNvPr id="8" name="Picture 7" descr="A picture containing text, clipart&#10;&#10;AI-generated content may be incorrect.">
            <a:extLst>
              <a:ext uri="{FF2B5EF4-FFF2-40B4-BE49-F238E27FC236}">
                <a16:creationId xmlns:a16="http://schemas.microsoft.com/office/drawing/2014/main" id="{33727730-03B2-7B51-BE7B-EFCF5367FC9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5" name="Title 1">
            <a:extLst>
              <a:ext uri="{FF2B5EF4-FFF2-40B4-BE49-F238E27FC236}">
                <a16:creationId xmlns:a16="http://schemas.microsoft.com/office/drawing/2014/main" id="{8B58DC87-40C9-87B1-1574-06C5946D8BB2}"/>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2" name="Slide Number Placeholder 1">
            <a:extLst>
              <a:ext uri="{FF2B5EF4-FFF2-40B4-BE49-F238E27FC236}">
                <a16:creationId xmlns:a16="http://schemas.microsoft.com/office/drawing/2014/main" id="{50737098-76F1-D967-0F4D-69AA92D8C00A}"/>
              </a:ext>
            </a:extLst>
          </p:cNvPr>
          <p:cNvSpPr>
            <a:spLocks noGrp="1"/>
          </p:cNvSpPr>
          <p:nvPr>
            <p:ph type="sldNum" sz="quarter" idx="10"/>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2427336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descr="A picture containing text, clipart&#10;&#10;AI-generated content may be incorrect.">
            <a:extLst>
              <a:ext uri="{FF2B5EF4-FFF2-40B4-BE49-F238E27FC236}">
                <a16:creationId xmlns:a16="http://schemas.microsoft.com/office/drawing/2014/main" id="{E42C6E5B-5326-CCCF-1E52-660BB17509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7" name="Content Placeholder 2">
            <a:extLst>
              <a:ext uri="{FF2B5EF4-FFF2-40B4-BE49-F238E27FC236}">
                <a16:creationId xmlns:a16="http://schemas.microsoft.com/office/drawing/2014/main" id="{034B7FA8-387A-7C16-EC47-043A0F59AE99}"/>
              </a:ext>
            </a:extLst>
          </p:cNvPr>
          <p:cNvSpPr>
            <a:spLocks noGrp="1"/>
          </p:cNvSpPr>
          <p:nvPr>
            <p:ph sz="half" idx="1"/>
          </p:nvPr>
        </p:nvSpPr>
        <p:spPr>
          <a:xfrm>
            <a:off x="838199" y="1486036"/>
            <a:ext cx="5181600" cy="4280166"/>
          </a:xfrm>
          <a:noFill/>
        </p:spPr>
        <p:txBody>
          <a:bodyPr/>
          <a:lstStyle/>
          <a:p>
            <a:pPr lvl="0"/>
            <a:r>
              <a:rPr lang="en-US"/>
              <a:t>Click to edit Master text styles</a:t>
            </a:r>
          </a:p>
        </p:txBody>
      </p:sp>
      <p:sp>
        <p:nvSpPr>
          <p:cNvPr id="8" name="Content Placeholder 3">
            <a:extLst>
              <a:ext uri="{FF2B5EF4-FFF2-40B4-BE49-F238E27FC236}">
                <a16:creationId xmlns:a16="http://schemas.microsoft.com/office/drawing/2014/main" id="{6739ED0F-6CEE-2120-DD02-C5ACB90DBA87}"/>
              </a:ext>
            </a:extLst>
          </p:cNvPr>
          <p:cNvSpPr>
            <a:spLocks noGrp="1"/>
          </p:cNvSpPr>
          <p:nvPr>
            <p:ph sz="half" idx="2"/>
          </p:nvPr>
        </p:nvSpPr>
        <p:spPr>
          <a:xfrm>
            <a:off x="6172202" y="1486036"/>
            <a:ext cx="5181600" cy="4280166"/>
          </a:xfrm>
          <a:noFill/>
        </p:spPr>
        <p:txBody>
          <a:bodyPr/>
          <a:lstStyle/>
          <a:p>
            <a:pPr lvl="0"/>
            <a:r>
              <a:rPr lang="en-US"/>
              <a:t>Click to edit Master text styles</a:t>
            </a:r>
          </a:p>
        </p:txBody>
      </p:sp>
      <p:sp>
        <p:nvSpPr>
          <p:cNvPr id="2" name="Title 1">
            <a:extLst>
              <a:ext uri="{FF2B5EF4-FFF2-40B4-BE49-F238E27FC236}">
                <a16:creationId xmlns:a16="http://schemas.microsoft.com/office/drawing/2014/main" id="{C45DA711-5619-9284-A520-17DC11C6503C}"/>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3" name="Slide Number Placeholder 2">
            <a:extLst>
              <a:ext uri="{FF2B5EF4-FFF2-40B4-BE49-F238E27FC236}">
                <a16:creationId xmlns:a16="http://schemas.microsoft.com/office/drawing/2014/main" id="{2AB0B2B2-419C-7E36-D058-47C871488FD0}"/>
              </a:ext>
            </a:extLst>
          </p:cNvPr>
          <p:cNvSpPr>
            <a:spLocks noGrp="1"/>
          </p:cNvSpPr>
          <p:nvPr>
            <p:ph type="sldNum" sz="quarter" idx="10"/>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1552706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graphic">
    <p:spTree>
      <p:nvGrpSpPr>
        <p:cNvPr id="1" name=""/>
        <p:cNvGrpSpPr/>
        <p:nvPr/>
      </p:nvGrpSpPr>
      <p:grpSpPr>
        <a:xfrm>
          <a:off x="0" y="0"/>
          <a:ext cx="0" cy="0"/>
          <a:chOff x="0" y="0"/>
          <a:chExt cx="0" cy="0"/>
        </a:xfrm>
      </p:grpSpPr>
      <p:pic>
        <p:nvPicPr>
          <p:cNvPr id="6" name="Picture 5" descr="A picture containing text, clipart&#10;&#10;AI-generated content may be incorrect.">
            <a:extLst>
              <a:ext uri="{FF2B5EF4-FFF2-40B4-BE49-F238E27FC236}">
                <a16:creationId xmlns:a16="http://schemas.microsoft.com/office/drawing/2014/main" id="{E42C6E5B-5326-CCCF-1E52-660BB17509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8" name="Content Placeholder 3">
            <a:extLst>
              <a:ext uri="{FF2B5EF4-FFF2-40B4-BE49-F238E27FC236}">
                <a16:creationId xmlns:a16="http://schemas.microsoft.com/office/drawing/2014/main" id="{6739ED0F-6CEE-2120-DD02-C5ACB90DBA87}"/>
              </a:ext>
            </a:extLst>
          </p:cNvPr>
          <p:cNvSpPr>
            <a:spLocks noGrp="1"/>
          </p:cNvSpPr>
          <p:nvPr>
            <p:ph sz="half" idx="2" hasCustomPrompt="1"/>
          </p:nvPr>
        </p:nvSpPr>
        <p:spPr>
          <a:xfrm>
            <a:off x="6172202" y="1777734"/>
            <a:ext cx="5181600" cy="4280166"/>
          </a:xfrm>
          <a:noFill/>
        </p:spPr>
        <p:txBody>
          <a:bodyPr/>
          <a:lstStyle>
            <a:lvl1pPr marL="0" indent="0">
              <a:buNone/>
              <a:defRPr b="0"/>
            </a:lvl1pPr>
          </a:lstStyle>
          <a:p>
            <a:r>
              <a:rPr lang="en-US"/>
              <a:t>Click to add text</a:t>
            </a:r>
          </a:p>
        </p:txBody>
      </p:sp>
      <p:pic>
        <p:nvPicPr>
          <p:cNvPr id="17" name="Picture 16" descr="Shape, rectangle&#10;&#10;AI-generated content may be incorrect.">
            <a:extLst>
              <a:ext uri="{FF2B5EF4-FFF2-40B4-BE49-F238E27FC236}">
                <a16:creationId xmlns:a16="http://schemas.microsoft.com/office/drawing/2014/main" id="{C84869AF-3B04-7930-AC6C-67733DA6452A}"/>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387856" y="4278630"/>
            <a:ext cx="5524926" cy="598170"/>
          </a:xfrm>
          <a:prstGeom prst="rect">
            <a:avLst/>
          </a:prstGeom>
        </p:spPr>
      </p:pic>
      <p:pic>
        <p:nvPicPr>
          <p:cNvPr id="15" name="Picture 14" descr="Icon&#10;&#10;AI-generated content may be incorrect.">
            <a:extLst>
              <a:ext uri="{FF2B5EF4-FFF2-40B4-BE49-F238E27FC236}">
                <a16:creationId xmlns:a16="http://schemas.microsoft.com/office/drawing/2014/main" id="{B9E25360-8E23-73D9-3B0A-4EF9BDA2F6C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47786" y="1701534"/>
            <a:ext cx="3457577" cy="3794120"/>
          </a:xfrm>
          <a:prstGeom prst="rect">
            <a:avLst/>
          </a:prstGeom>
        </p:spPr>
      </p:pic>
      <p:sp>
        <p:nvSpPr>
          <p:cNvPr id="2" name="Title 1">
            <a:extLst>
              <a:ext uri="{FF2B5EF4-FFF2-40B4-BE49-F238E27FC236}">
                <a16:creationId xmlns:a16="http://schemas.microsoft.com/office/drawing/2014/main" id="{352A04FA-5779-DE6C-E5E6-9759E7693189}"/>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3" name="Slide Number Placeholder 2">
            <a:extLst>
              <a:ext uri="{FF2B5EF4-FFF2-40B4-BE49-F238E27FC236}">
                <a16:creationId xmlns:a16="http://schemas.microsoft.com/office/drawing/2014/main" id="{DDADB6D2-F14C-34C1-5CB3-D8BD3F371310}"/>
              </a:ext>
            </a:extLst>
          </p:cNvPr>
          <p:cNvSpPr>
            <a:spLocks noGrp="1"/>
          </p:cNvSpPr>
          <p:nvPr>
            <p:ph type="sldNum" sz="quarter" idx="10"/>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2384680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1">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B68F2-93E3-CE5F-87E2-9E4A6F389936}"/>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7" name="Picture 6" descr="Background pattern&#10;&#10;AI-generated content may be incorrect.">
            <a:extLst>
              <a:ext uri="{FF2B5EF4-FFF2-40B4-BE49-F238E27FC236}">
                <a16:creationId xmlns:a16="http://schemas.microsoft.com/office/drawing/2014/main" id="{917B789E-FD79-5094-099C-A184E2AC72D5}"/>
              </a:ext>
            </a:extLst>
          </p:cNvPr>
          <p:cNvPicPr>
            <a:picLocks noGrp="1" noRot="1" noChangeAspect="1" noMove="1" noResize="1" noEditPoints="1" noAdjustHandles="1" noChangeArrowheads="1" noChangeShapeType="1" noCrop="1"/>
          </p:cNvPicPr>
          <p:nvPr userDrawn="1"/>
        </p:nvPicPr>
        <p:blipFill>
          <a:blip r:embed="rId2">
            <a:alphaModFix amt="92000"/>
            <a:extLst>
              <a:ext uri="{28A0092B-C50C-407E-A947-70E740481C1C}">
                <a14:useLocalDpi xmlns:a14="http://schemas.microsoft.com/office/drawing/2010/main" val="0"/>
              </a:ext>
            </a:extLst>
          </a:blip>
          <a:stretch>
            <a:fillRect/>
          </a:stretch>
        </p:blipFill>
        <p:spPr>
          <a:xfrm rot="20272864">
            <a:off x="4163284" y="958570"/>
            <a:ext cx="8202536" cy="5435807"/>
          </a:xfrm>
          <a:prstGeom prst="rect">
            <a:avLst/>
          </a:prstGeom>
        </p:spPr>
      </p:pic>
      <p:sp>
        <p:nvSpPr>
          <p:cNvPr id="12" name="Freeform: Shape 11">
            <a:extLst>
              <a:ext uri="{FF2B5EF4-FFF2-40B4-BE49-F238E27FC236}">
                <a16:creationId xmlns:a16="http://schemas.microsoft.com/office/drawing/2014/main" id="{9DF33B15-7E3E-6392-BE7E-00FF4F29638E}"/>
              </a:ext>
            </a:extLst>
          </p:cNvPr>
          <p:cNvSpPr>
            <a:spLocks noGrp="1" noRot="1" noMove="1" noResize="1" noEditPoints="1" noAdjustHandles="1" noChangeArrowheads="1" noChangeShapeType="1"/>
          </p:cNvSpPr>
          <p:nvPr userDrawn="1"/>
        </p:nvSpPr>
        <p:spPr>
          <a:xfrm rot="10800000">
            <a:off x="0" y="0"/>
            <a:ext cx="8879303" cy="6858000"/>
          </a:xfrm>
          <a:custGeom>
            <a:avLst/>
            <a:gdLst>
              <a:gd name="connsiteX0" fmla="*/ 8879303 w 8879303"/>
              <a:gd name="connsiteY0" fmla="*/ 6858000 h 6858000"/>
              <a:gd name="connsiteX1" fmla="*/ 0 w 8879303"/>
              <a:gd name="connsiteY1" fmla="*/ 6858000 h 6858000"/>
              <a:gd name="connsiteX2" fmla="*/ 1714500 w 8879303"/>
              <a:gd name="connsiteY2" fmla="*/ 0 h 6858000"/>
              <a:gd name="connsiteX3" fmla="*/ 8879303 w 8879303"/>
              <a:gd name="connsiteY3" fmla="*/ 0 h 6858000"/>
            </a:gdLst>
            <a:ahLst/>
            <a:cxnLst>
              <a:cxn ang="0">
                <a:pos x="connsiteX0" y="connsiteY0"/>
              </a:cxn>
              <a:cxn ang="0">
                <a:pos x="connsiteX1" y="connsiteY1"/>
              </a:cxn>
              <a:cxn ang="0">
                <a:pos x="connsiteX2" y="connsiteY2"/>
              </a:cxn>
              <a:cxn ang="0">
                <a:pos x="connsiteX3" y="connsiteY3"/>
              </a:cxn>
            </a:cxnLst>
            <a:rect l="l" t="t" r="r" b="b"/>
            <a:pathLst>
              <a:path w="8879303" h="6858000">
                <a:moveTo>
                  <a:pt x="8879303" y="6858000"/>
                </a:moveTo>
                <a:lnTo>
                  <a:pt x="0" y="6858000"/>
                </a:lnTo>
                <a:lnTo>
                  <a:pt x="1714500" y="0"/>
                </a:lnTo>
                <a:lnTo>
                  <a:pt x="8879303"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5EF1DFBB-FF22-84BF-8288-0F2B6882CA0A}"/>
              </a:ext>
            </a:extLst>
          </p:cNvPr>
          <p:cNvSpPr>
            <a:spLocks noGrp="1"/>
          </p:cNvSpPr>
          <p:nvPr>
            <p:ph type="title" hasCustomPrompt="1"/>
          </p:nvPr>
        </p:nvSpPr>
        <p:spPr>
          <a:xfrm>
            <a:off x="670278" y="1706601"/>
            <a:ext cx="6430341" cy="1946853"/>
          </a:xfrm>
          <a:prstGeom prst="rect">
            <a:avLst/>
          </a:prstGeom>
        </p:spPr>
        <p:txBody>
          <a:bodyPr>
            <a:normAutofit/>
          </a:bodyPr>
          <a:lstStyle>
            <a:lvl1pPr>
              <a:defRPr sz="6000">
                <a:solidFill>
                  <a:schemeClr val="bg1"/>
                </a:solidFill>
              </a:defRPr>
            </a:lvl1pPr>
          </a:lstStyle>
          <a:p>
            <a:r>
              <a:rPr lang="en-US"/>
              <a:t>Click to edit section title </a:t>
            </a:r>
          </a:p>
        </p:txBody>
      </p:sp>
      <p:sp>
        <p:nvSpPr>
          <p:cNvPr id="5" name="Text Placeholder 2">
            <a:extLst>
              <a:ext uri="{FF2B5EF4-FFF2-40B4-BE49-F238E27FC236}">
                <a16:creationId xmlns:a16="http://schemas.microsoft.com/office/drawing/2014/main" id="{1A197E64-3652-9103-219E-346B83A76323}"/>
              </a:ext>
            </a:extLst>
          </p:cNvPr>
          <p:cNvSpPr>
            <a:spLocks noGrp="1"/>
          </p:cNvSpPr>
          <p:nvPr>
            <p:ph type="body" idx="1" hasCustomPrompt="1"/>
          </p:nvPr>
        </p:nvSpPr>
        <p:spPr>
          <a:xfrm>
            <a:off x="670278" y="3779897"/>
            <a:ext cx="6430341" cy="766660"/>
          </a:xfrm>
        </p:spPr>
        <p:txBody>
          <a:bodyPr>
            <a:normAutofit/>
          </a:bodyPr>
          <a:lstStyle>
            <a:lvl1pPr marL="0" indent="0">
              <a:buNone/>
              <a:defRPr sz="3200">
                <a:solidFill>
                  <a:schemeClr val="accent1"/>
                </a:solidFill>
              </a:defRPr>
            </a:lvl1pPr>
          </a:lstStyle>
          <a:p>
            <a:r>
              <a:rPr lang="en-US"/>
              <a:t>Click to edit subtitle</a:t>
            </a:r>
          </a:p>
        </p:txBody>
      </p:sp>
      <p:pic>
        <p:nvPicPr>
          <p:cNvPr id="13" name="Picture 12" descr="A picture containing text, clipart&#10;&#10;AI-generated content may be incorrect.">
            <a:extLst>
              <a:ext uri="{FF2B5EF4-FFF2-40B4-BE49-F238E27FC236}">
                <a16:creationId xmlns:a16="http://schemas.microsoft.com/office/drawing/2014/main" id="{C6827A5F-B296-C6AF-BD08-D802F8ED4851}"/>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970734" y="6284020"/>
            <a:ext cx="2025193" cy="491315"/>
          </a:xfrm>
          <a:prstGeom prst="rect">
            <a:avLst/>
          </a:prstGeom>
        </p:spPr>
      </p:pic>
    </p:spTree>
    <p:extLst>
      <p:ext uri="{BB962C8B-B14F-4D97-AF65-F5344CB8AC3E}">
        <p14:creationId xmlns:p14="http://schemas.microsoft.com/office/powerpoint/2010/main" val="24384643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B68F2-93E3-CE5F-87E2-9E4A6F389936}"/>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5C632C29-012D-A044-AD59-40134856A27F}"/>
              </a:ext>
            </a:extLst>
          </p:cNvPr>
          <p:cNvSpPr/>
          <p:nvPr userDrawn="1"/>
        </p:nvSpPr>
        <p:spPr>
          <a:xfrm>
            <a:off x="5433450" y="0"/>
            <a:ext cx="675855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ackground pattern&#10;&#10;AI-generated content may be incorrect.">
            <a:extLst>
              <a:ext uri="{FF2B5EF4-FFF2-40B4-BE49-F238E27FC236}">
                <a16:creationId xmlns:a16="http://schemas.microsoft.com/office/drawing/2014/main" id="{917B789E-FD79-5094-099C-A184E2AC72D5}"/>
              </a:ext>
            </a:extLst>
          </p:cNvPr>
          <p:cNvPicPr>
            <a:picLocks noGrp="1" noRot="1" noChangeAspect="1" noMove="1" noResize="1" noEditPoints="1" noAdjustHandles="1" noChangeArrowheads="1" noChangeShapeType="1" noCrop="1"/>
          </p:cNvPicPr>
          <p:nvPr userDrawn="1"/>
        </p:nvPicPr>
        <p:blipFill>
          <a:blip r:embed="rId2">
            <a:alphaModFix amt="52000"/>
            <a:extLst>
              <a:ext uri="{28A0092B-C50C-407E-A947-70E740481C1C}">
                <a14:useLocalDpi xmlns:a14="http://schemas.microsoft.com/office/drawing/2010/main" val="0"/>
              </a:ext>
            </a:extLst>
          </a:blip>
          <a:stretch>
            <a:fillRect/>
          </a:stretch>
        </p:blipFill>
        <p:spPr>
          <a:xfrm rot="12261690">
            <a:off x="65914" y="-214690"/>
            <a:ext cx="5312172" cy="3520368"/>
          </a:xfrm>
          <a:prstGeom prst="rect">
            <a:avLst/>
          </a:prstGeom>
        </p:spPr>
      </p:pic>
      <p:sp>
        <p:nvSpPr>
          <p:cNvPr id="4" name="Title 1">
            <a:extLst>
              <a:ext uri="{FF2B5EF4-FFF2-40B4-BE49-F238E27FC236}">
                <a16:creationId xmlns:a16="http://schemas.microsoft.com/office/drawing/2014/main" id="{5EF1DFBB-FF22-84BF-8288-0F2B6882CA0A}"/>
              </a:ext>
            </a:extLst>
          </p:cNvPr>
          <p:cNvSpPr>
            <a:spLocks noGrp="1"/>
          </p:cNvSpPr>
          <p:nvPr>
            <p:ph type="title" hasCustomPrompt="1"/>
          </p:nvPr>
        </p:nvSpPr>
        <p:spPr>
          <a:xfrm>
            <a:off x="5597554" y="1650249"/>
            <a:ext cx="6430341" cy="1946853"/>
          </a:xfrm>
          <a:prstGeom prst="rect">
            <a:avLst/>
          </a:prstGeom>
        </p:spPr>
        <p:txBody>
          <a:bodyPr>
            <a:normAutofit/>
          </a:bodyPr>
          <a:lstStyle>
            <a:lvl1pPr>
              <a:defRPr sz="6000">
                <a:solidFill>
                  <a:schemeClr val="bg1"/>
                </a:solidFill>
              </a:defRPr>
            </a:lvl1pPr>
          </a:lstStyle>
          <a:p>
            <a:r>
              <a:rPr lang="en-US"/>
              <a:t>Click to edit section title </a:t>
            </a:r>
          </a:p>
        </p:txBody>
      </p:sp>
      <p:sp>
        <p:nvSpPr>
          <p:cNvPr id="5" name="Text Placeholder 2">
            <a:extLst>
              <a:ext uri="{FF2B5EF4-FFF2-40B4-BE49-F238E27FC236}">
                <a16:creationId xmlns:a16="http://schemas.microsoft.com/office/drawing/2014/main" id="{1A197E64-3652-9103-219E-346B83A76323}"/>
              </a:ext>
            </a:extLst>
          </p:cNvPr>
          <p:cNvSpPr>
            <a:spLocks noGrp="1"/>
          </p:cNvSpPr>
          <p:nvPr>
            <p:ph type="body" idx="1" hasCustomPrompt="1"/>
          </p:nvPr>
        </p:nvSpPr>
        <p:spPr>
          <a:xfrm>
            <a:off x="5597553" y="3695821"/>
            <a:ext cx="6430341" cy="766660"/>
          </a:xfrm>
        </p:spPr>
        <p:txBody>
          <a:bodyPr>
            <a:normAutofit/>
          </a:bodyPr>
          <a:lstStyle>
            <a:lvl1pPr marL="0" indent="0">
              <a:buNone/>
              <a:defRPr sz="3200">
                <a:solidFill>
                  <a:schemeClr val="accent1"/>
                </a:solidFill>
              </a:defRPr>
            </a:lvl1pPr>
          </a:lstStyle>
          <a:p>
            <a:r>
              <a:rPr lang="en-US"/>
              <a:t>Click to edit subtitle</a:t>
            </a:r>
          </a:p>
        </p:txBody>
      </p:sp>
      <p:pic>
        <p:nvPicPr>
          <p:cNvPr id="13" name="Picture 12" descr="A picture containing text, clipart&#10;&#10;AI-generated content may be incorrect.">
            <a:extLst>
              <a:ext uri="{FF2B5EF4-FFF2-40B4-BE49-F238E27FC236}">
                <a16:creationId xmlns:a16="http://schemas.microsoft.com/office/drawing/2014/main" id="{C6827A5F-B296-C6AF-BD08-D802F8ED4851}"/>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65540" y="6219666"/>
            <a:ext cx="2025193" cy="491315"/>
          </a:xfrm>
          <a:prstGeom prst="rect">
            <a:avLst/>
          </a:prstGeom>
        </p:spPr>
      </p:pic>
      <p:pic>
        <p:nvPicPr>
          <p:cNvPr id="2" name="Picture 1" descr="Icon&#10;&#10;AI-generated content may be incorrect.">
            <a:extLst>
              <a:ext uri="{FF2B5EF4-FFF2-40B4-BE49-F238E27FC236}">
                <a16:creationId xmlns:a16="http://schemas.microsoft.com/office/drawing/2014/main" id="{4EB402A1-6EA6-BDA4-3A08-3F0B98A0C924}"/>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718993" y="1286252"/>
            <a:ext cx="4006015" cy="4285495"/>
          </a:xfrm>
          <a:prstGeom prst="rect">
            <a:avLst/>
          </a:prstGeom>
        </p:spPr>
      </p:pic>
    </p:spTree>
    <p:extLst>
      <p:ext uri="{BB962C8B-B14F-4D97-AF65-F5344CB8AC3E}">
        <p14:creationId xmlns:p14="http://schemas.microsoft.com/office/powerpoint/2010/main" val="100540535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208C-4996-EE05-E7B4-F610F83C8139}"/>
              </a:ext>
            </a:extLst>
          </p:cNvPr>
          <p:cNvSpPr>
            <a:spLocks noGrp="1"/>
          </p:cNvSpPr>
          <p:nvPr>
            <p:ph type="title"/>
          </p:nvPr>
        </p:nvSpPr>
        <p:spPr>
          <a:xfrm>
            <a:off x="277483" y="228600"/>
            <a:ext cx="10515600" cy="10998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0265FF5-4932-DC4D-BECE-9220D1B04A87}"/>
              </a:ext>
            </a:extLst>
          </p:cNvPr>
          <p:cNvSpPr>
            <a:spLocks noGrp="1"/>
          </p:cNvSpPr>
          <p:nvPr>
            <p:ph sz="half" idx="1"/>
          </p:nvPr>
        </p:nvSpPr>
        <p:spPr>
          <a:xfrm>
            <a:off x="277483" y="1447800"/>
            <a:ext cx="5181600" cy="4506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BD8389-FB83-EC6F-B3B6-07BD45A85E5C}"/>
              </a:ext>
            </a:extLst>
          </p:cNvPr>
          <p:cNvSpPr>
            <a:spLocks noGrp="1"/>
          </p:cNvSpPr>
          <p:nvPr>
            <p:ph sz="half" idx="2"/>
          </p:nvPr>
        </p:nvSpPr>
        <p:spPr>
          <a:xfrm>
            <a:off x="5638799" y="1447800"/>
            <a:ext cx="5181600" cy="4506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00CC3-4639-C535-3018-7828FAE696C0}"/>
              </a:ext>
            </a:extLst>
          </p:cNvPr>
          <p:cNvSpPr>
            <a:spLocks noGrp="1"/>
          </p:cNvSpPr>
          <p:nvPr>
            <p:ph type="dt" sz="half" idx="10"/>
          </p:nvPr>
        </p:nvSpPr>
        <p:spPr/>
        <p:txBody>
          <a:bodyPr/>
          <a:lstStyle/>
          <a:p>
            <a:fld id="{C0AD6BFB-C89A-440F-A8C7-F3E1F5F418EA}" type="datetime1">
              <a:rPr lang="en-US" smtClean="0"/>
              <a:t>11/14/2025</a:t>
            </a:fld>
            <a:endParaRPr lang="en-US"/>
          </a:p>
        </p:txBody>
      </p:sp>
      <p:sp>
        <p:nvSpPr>
          <p:cNvPr id="6" name="Footer Placeholder 5">
            <a:extLst>
              <a:ext uri="{FF2B5EF4-FFF2-40B4-BE49-F238E27FC236}">
                <a16:creationId xmlns:a16="http://schemas.microsoft.com/office/drawing/2014/main" id="{B48067A9-9E1B-35BD-DFB5-C2B9C5FC4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BF1DB-AA68-BDDC-AA73-EAE5A38129E6}"/>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2739566839"/>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6DE059-97D8-0AD7-ECCE-B6E257C9D9B8}"/>
              </a:ext>
            </a:extLst>
          </p:cNvPr>
          <p:cNvSpPr>
            <a:spLocks noGrp="1"/>
          </p:cNvSpPr>
          <p:nvPr>
            <p:ph idx="1" hasCustomPrompt="1"/>
          </p:nvPr>
        </p:nvSpPr>
        <p:spPr>
          <a:xfrm>
            <a:off x="838199" y="4680283"/>
            <a:ext cx="10515599" cy="1287379"/>
          </a:xfrm>
        </p:spPr>
        <p:txBody>
          <a:bodyPr/>
          <a:lstStyle>
            <a:lvl1pPr marL="0" indent="0">
              <a:buClr>
                <a:schemeClr val="accent1"/>
              </a:buClr>
              <a:buNone/>
              <a:defRPr/>
            </a:lvl1pPr>
            <a:lvl2pPr marL="457200" indent="0">
              <a:buNone/>
              <a:defRPr/>
            </a:lvl2pPr>
          </a:lstStyle>
          <a:p>
            <a:r>
              <a:rPr lang="en-US"/>
              <a:t>Click to edit (Roboto bold 20pt)</a:t>
            </a:r>
          </a:p>
        </p:txBody>
      </p:sp>
      <p:pic>
        <p:nvPicPr>
          <p:cNvPr id="6" name="Picture 5" descr="A picture containing text, clipart&#10;&#10;AI-generated content may be incorrect.">
            <a:extLst>
              <a:ext uri="{FF2B5EF4-FFF2-40B4-BE49-F238E27FC236}">
                <a16:creationId xmlns:a16="http://schemas.microsoft.com/office/drawing/2014/main" id="{E42C6E5B-5326-CCCF-1E52-660BB17509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9" name="Chart Placeholder 8">
            <a:extLst>
              <a:ext uri="{FF2B5EF4-FFF2-40B4-BE49-F238E27FC236}">
                <a16:creationId xmlns:a16="http://schemas.microsoft.com/office/drawing/2014/main" id="{CAE5E7CF-24CD-6448-34AB-46459F38E881}"/>
              </a:ext>
            </a:extLst>
          </p:cNvPr>
          <p:cNvSpPr>
            <a:spLocks noGrp="1"/>
          </p:cNvSpPr>
          <p:nvPr>
            <p:ph type="chart" sz="quarter" idx="10" hasCustomPrompt="1"/>
          </p:nvPr>
        </p:nvSpPr>
        <p:spPr>
          <a:xfrm>
            <a:off x="838199" y="1302606"/>
            <a:ext cx="10515600" cy="3281083"/>
          </a:xfrm>
        </p:spPr>
        <p:txBody>
          <a:bodyPr/>
          <a:lstStyle>
            <a:lvl1pPr marL="0" indent="0">
              <a:buNone/>
              <a:defRPr/>
            </a:lvl1pPr>
          </a:lstStyle>
          <a:p>
            <a:r>
              <a:rPr lang="en-US"/>
              <a:t>Click to add graph</a:t>
            </a:r>
          </a:p>
        </p:txBody>
      </p:sp>
      <p:sp>
        <p:nvSpPr>
          <p:cNvPr id="2" name="Title 1">
            <a:extLst>
              <a:ext uri="{FF2B5EF4-FFF2-40B4-BE49-F238E27FC236}">
                <a16:creationId xmlns:a16="http://schemas.microsoft.com/office/drawing/2014/main" id="{D1FA35A1-6BB3-D376-F43F-F54077499F1D}"/>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3" name="Slide Number Placeholder 2">
            <a:extLst>
              <a:ext uri="{FF2B5EF4-FFF2-40B4-BE49-F238E27FC236}">
                <a16:creationId xmlns:a16="http://schemas.microsoft.com/office/drawing/2014/main" id="{DAA3159A-F1BC-D3F9-0B4C-9360F89A9064}"/>
              </a:ext>
            </a:extLst>
          </p:cNvPr>
          <p:cNvSpPr>
            <a:spLocks noGrp="1"/>
          </p:cNvSpPr>
          <p:nvPr>
            <p:ph type="sldNum" sz="quarter" idx="11"/>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4280971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6DE059-97D8-0AD7-ECCE-B6E257C9D9B8}"/>
              </a:ext>
            </a:extLst>
          </p:cNvPr>
          <p:cNvSpPr>
            <a:spLocks noGrp="1"/>
          </p:cNvSpPr>
          <p:nvPr>
            <p:ph idx="1" hasCustomPrompt="1"/>
          </p:nvPr>
        </p:nvSpPr>
        <p:spPr>
          <a:xfrm>
            <a:off x="838199" y="4680283"/>
            <a:ext cx="10515599" cy="1287379"/>
          </a:xfrm>
        </p:spPr>
        <p:txBody>
          <a:bodyPr/>
          <a:lstStyle>
            <a:lvl1pPr marL="0" indent="0">
              <a:buClr>
                <a:schemeClr val="accent1"/>
              </a:buClr>
              <a:buNone/>
              <a:defRPr/>
            </a:lvl1pPr>
            <a:lvl2pPr marL="457200" indent="0">
              <a:buNone/>
              <a:defRPr/>
            </a:lvl2pPr>
          </a:lstStyle>
          <a:p>
            <a:r>
              <a:rPr lang="en-US"/>
              <a:t>Click to edit (Roboto bold 20pt)</a:t>
            </a:r>
          </a:p>
        </p:txBody>
      </p:sp>
      <p:pic>
        <p:nvPicPr>
          <p:cNvPr id="6" name="Picture 5" descr="A picture containing text, clipart&#10;&#10;AI-generated content may be incorrect.">
            <a:extLst>
              <a:ext uri="{FF2B5EF4-FFF2-40B4-BE49-F238E27FC236}">
                <a16:creationId xmlns:a16="http://schemas.microsoft.com/office/drawing/2014/main" id="{E42C6E5B-5326-CCCF-1E52-660BB17509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5" name="Table Placeholder 4">
            <a:extLst>
              <a:ext uri="{FF2B5EF4-FFF2-40B4-BE49-F238E27FC236}">
                <a16:creationId xmlns:a16="http://schemas.microsoft.com/office/drawing/2014/main" id="{CA0FAF0A-136D-C5B7-1F24-7F06DFD29C5D}"/>
              </a:ext>
            </a:extLst>
          </p:cNvPr>
          <p:cNvSpPr>
            <a:spLocks noGrp="1"/>
          </p:cNvSpPr>
          <p:nvPr>
            <p:ph type="tbl" sz="quarter" idx="10" hasCustomPrompt="1"/>
          </p:nvPr>
        </p:nvSpPr>
        <p:spPr>
          <a:xfrm>
            <a:off x="838199" y="1306853"/>
            <a:ext cx="10515600" cy="327259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A8D01D4B-7552-8C25-DD4A-A9FD06F58B67}"/>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3" name="Slide Number Placeholder 2">
            <a:extLst>
              <a:ext uri="{FF2B5EF4-FFF2-40B4-BE49-F238E27FC236}">
                <a16:creationId xmlns:a16="http://schemas.microsoft.com/office/drawing/2014/main" id="{E11397B3-8471-8CA2-8EFF-99617839D7A3}"/>
              </a:ext>
            </a:extLst>
          </p:cNvPr>
          <p:cNvSpPr>
            <a:spLocks noGrp="1"/>
          </p:cNvSpPr>
          <p:nvPr>
            <p:ph type="sldNum" sz="quarter" idx="11"/>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2731857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6DE059-97D8-0AD7-ECCE-B6E257C9D9B8}"/>
              </a:ext>
            </a:extLst>
          </p:cNvPr>
          <p:cNvSpPr>
            <a:spLocks noGrp="1"/>
          </p:cNvSpPr>
          <p:nvPr>
            <p:ph idx="1" hasCustomPrompt="1"/>
          </p:nvPr>
        </p:nvSpPr>
        <p:spPr>
          <a:xfrm>
            <a:off x="838200" y="1371600"/>
            <a:ext cx="4912895" cy="4591817"/>
          </a:xfrm>
        </p:spPr>
        <p:txBody>
          <a:bodyPr/>
          <a:lstStyle>
            <a:lvl1pPr marL="0" indent="0">
              <a:buClr>
                <a:schemeClr val="accent1"/>
              </a:buClr>
              <a:buNone/>
              <a:defRPr/>
            </a:lvl1pPr>
            <a:lvl2pPr marL="457200" indent="0">
              <a:buNone/>
              <a:defRPr/>
            </a:lvl2pPr>
          </a:lstStyle>
          <a:p>
            <a:r>
              <a:rPr lang="en-US"/>
              <a:t>Click to edit (Roboto bold 20pt)</a:t>
            </a:r>
          </a:p>
        </p:txBody>
      </p:sp>
      <p:pic>
        <p:nvPicPr>
          <p:cNvPr id="6" name="Picture 5" descr="A picture containing text, clipart&#10;&#10;AI-generated content may be incorrect.">
            <a:extLst>
              <a:ext uri="{FF2B5EF4-FFF2-40B4-BE49-F238E27FC236}">
                <a16:creationId xmlns:a16="http://schemas.microsoft.com/office/drawing/2014/main" id="{E42C6E5B-5326-CCCF-1E52-660BB17509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9" name="Chart Placeholder 8">
            <a:extLst>
              <a:ext uri="{FF2B5EF4-FFF2-40B4-BE49-F238E27FC236}">
                <a16:creationId xmlns:a16="http://schemas.microsoft.com/office/drawing/2014/main" id="{CAE5E7CF-24CD-6448-34AB-46459F38E881}"/>
              </a:ext>
            </a:extLst>
          </p:cNvPr>
          <p:cNvSpPr>
            <a:spLocks noGrp="1"/>
          </p:cNvSpPr>
          <p:nvPr>
            <p:ph type="chart" sz="quarter" idx="10" hasCustomPrompt="1"/>
          </p:nvPr>
        </p:nvSpPr>
        <p:spPr>
          <a:xfrm>
            <a:off x="6095999" y="1371599"/>
            <a:ext cx="5382127" cy="4591818"/>
          </a:xfrm>
        </p:spPr>
        <p:txBody>
          <a:bodyPr/>
          <a:lstStyle>
            <a:lvl1pPr marL="0" indent="0">
              <a:buNone/>
              <a:defRPr/>
            </a:lvl1pPr>
          </a:lstStyle>
          <a:p>
            <a:r>
              <a:rPr lang="en-US"/>
              <a:t>Click to add graph</a:t>
            </a:r>
          </a:p>
        </p:txBody>
      </p:sp>
      <p:sp>
        <p:nvSpPr>
          <p:cNvPr id="2" name="Title 1">
            <a:extLst>
              <a:ext uri="{FF2B5EF4-FFF2-40B4-BE49-F238E27FC236}">
                <a16:creationId xmlns:a16="http://schemas.microsoft.com/office/drawing/2014/main" id="{7D91C205-C20A-9409-CA4E-FAF2E58D7D0E}"/>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3" name="Slide Number Placeholder 2">
            <a:extLst>
              <a:ext uri="{FF2B5EF4-FFF2-40B4-BE49-F238E27FC236}">
                <a16:creationId xmlns:a16="http://schemas.microsoft.com/office/drawing/2014/main" id="{20E39CBB-761C-8953-73A0-E31F8F38A989}"/>
              </a:ext>
            </a:extLst>
          </p:cNvPr>
          <p:cNvSpPr>
            <a:spLocks noGrp="1"/>
          </p:cNvSpPr>
          <p:nvPr>
            <p:ph type="sldNum" sz="quarter" idx="11"/>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809901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dd Video">
    <p:spTree>
      <p:nvGrpSpPr>
        <p:cNvPr id="1" name=""/>
        <p:cNvGrpSpPr/>
        <p:nvPr/>
      </p:nvGrpSpPr>
      <p:grpSpPr>
        <a:xfrm>
          <a:off x="0" y="0"/>
          <a:ext cx="0" cy="0"/>
          <a:chOff x="0" y="0"/>
          <a:chExt cx="0" cy="0"/>
        </a:xfrm>
      </p:grpSpPr>
      <p:pic>
        <p:nvPicPr>
          <p:cNvPr id="6" name="Picture 5" descr="A picture containing text, clipart&#10;&#10;AI-generated content may be incorrect.">
            <a:extLst>
              <a:ext uri="{FF2B5EF4-FFF2-40B4-BE49-F238E27FC236}">
                <a16:creationId xmlns:a16="http://schemas.microsoft.com/office/drawing/2014/main" id="{E42C6E5B-5326-CCCF-1E52-660BB17509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2" name="Media Placeholder 2">
            <a:extLst>
              <a:ext uri="{FF2B5EF4-FFF2-40B4-BE49-F238E27FC236}">
                <a16:creationId xmlns:a16="http://schemas.microsoft.com/office/drawing/2014/main" id="{BB7F313C-35EB-9051-9D25-8AC26D50D6F7}"/>
              </a:ext>
            </a:extLst>
          </p:cNvPr>
          <p:cNvSpPr>
            <a:spLocks noGrp="1"/>
          </p:cNvSpPr>
          <p:nvPr>
            <p:ph type="media" sz="quarter" idx="13" hasCustomPrompt="1"/>
          </p:nvPr>
        </p:nvSpPr>
        <p:spPr>
          <a:xfrm>
            <a:off x="838200" y="1335503"/>
            <a:ext cx="10515600" cy="4511844"/>
          </a:xfrm>
        </p:spPr>
        <p:txBody>
          <a:bodyPr/>
          <a:lstStyle>
            <a:lvl1pPr>
              <a:defRPr/>
            </a:lvl1pPr>
          </a:lstStyle>
          <a:p>
            <a:r>
              <a:rPr lang="en-US"/>
              <a:t>Click to add video</a:t>
            </a:r>
          </a:p>
        </p:txBody>
      </p:sp>
      <p:sp>
        <p:nvSpPr>
          <p:cNvPr id="3" name="Title 1">
            <a:extLst>
              <a:ext uri="{FF2B5EF4-FFF2-40B4-BE49-F238E27FC236}">
                <a16:creationId xmlns:a16="http://schemas.microsoft.com/office/drawing/2014/main" id="{1BC21F0B-06EE-FC71-E0FD-012C7AE1A6A2}"/>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4" name="Slide Number Placeholder 3">
            <a:extLst>
              <a:ext uri="{FF2B5EF4-FFF2-40B4-BE49-F238E27FC236}">
                <a16:creationId xmlns:a16="http://schemas.microsoft.com/office/drawing/2014/main" id="{7B7925A5-1D0E-4E6C-2503-AA2D8E184E6C}"/>
              </a:ext>
            </a:extLst>
          </p:cNvPr>
          <p:cNvSpPr>
            <a:spLocks noGrp="1"/>
          </p:cNvSpPr>
          <p:nvPr>
            <p:ph type="sldNum" sz="quarter" idx="14"/>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289807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me/Process">
    <p:spTree>
      <p:nvGrpSpPr>
        <p:cNvPr id="1" name=""/>
        <p:cNvGrpSpPr/>
        <p:nvPr/>
      </p:nvGrpSpPr>
      <p:grpSpPr>
        <a:xfrm>
          <a:off x="0" y="0"/>
          <a:ext cx="0" cy="0"/>
          <a:chOff x="0" y="0"/>
          <a:chExt cx="0" cy="0"/>
        </a:xfrm>
      </p:grpSpPr>
      <p:pic>
        <p:nvPicPr>
          <p:cNvPr id="6" name="Picture 5" descr="A picture containing text, clipart&#10;&#10;AI-generated content may be incorrect.">
            <a:extLst>
              <a:ext uri="{FF2B5EF4-FFF2-40B4-BE49-F238E27FC236}">
                <a16:creationId xmlns:a16="http://schemas.microsoft.com/office/drawing/2014/main" id="{E42C6E5B-5326-CCCF-1E52-660BB17509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10" name="SmartArt Placeholder 9">
            <a:extLst>
              <a:ext uri="{FF2B5EF4-FFF2-40B4-BE49-F238E27FC236}">
                <a16:creationId xmlns:a16="http://schemas.microsoft.com/office/drawing/2014/main" id="{F44A5AA9-B798-6883-7464-462CC4DFD89B}"/>
              </a:ext>
            </a:extLst>
          </p:cNvPr>
          <p:cNvSpPr>
            <a:spLocks noGrp="1"/>
          </p:cNvSpPr>
          <p:nvPr>
            <p:ph type="dgm" sz="quarter" idx="10" hasCustomPrompt="1"/>
          </p:nvPr>
        </p:nvSpPr>
        <p:spPr>
          <a:xfrm>
            <a:off x="838200" y="1335005"/>
            <a:ext cx="10515600" cy="4548438"/>
          </a:xfrm>
        </p:spPr>
        <p:txBody>
          <a:bodyPr/>
          <a:lstStyle>
            <a:lvl1pPr>
              <a:defRPr/>
            </a:lvl1pPr>
          </a:lstStyle>
          <a:p>
            <a:r>
              <a:rPr lang="en-US"/>
              <a:t>Click to use Smart Art Graphic such as timelines or processes </a:t>
            </a:r>
          </a:p>
        </p:txBody>
      </p:sp>
      <p:sp>
        <p:nvSpPr>
          <p:cNvPr id="2" name="Title 1">
            <a:extLst>
              <a:ext uri="{FF2B5EF4-FFF2-40B4-BE49-F238E27FC236}">
                <a16:creationId xmlns:a16="http://schemas.microsoft.com/office/drawing/2014/main" id="{F31CB89D-40D6-F175-982A-5480CA94173A}"/>
              </a:ext>
            </a:extLst>
          </p:cNvPr>
          <p:cNvSpPr>
            <a:spLocks noGrp="1"/>
          </p:cNvSpPr>
          <p:nvPr>
            <p:ph type="title" hasCustomPrompt="1"/>
          </p:nvPr>
        </p:nvSpPr>
        <p:spPr>
          <a:xfrm>
            <a:off x="534185" y="404303"/>
            <a:ext cx="11123627" cy="779462"/>
          </a:xfrm>
        </p:spPr>
        <p:txBody>
          <a:bodyPr/>
          <a:lstStyle>
            <a:lvl1pPr>
              <a:defRPr/>
            </a:lvl1pPr>
          </a:lstStyle>
          <a:p>
            <a:r>
              <a:rPr lang="en-US"/>
              <a:t>Click to edit title (Montserrat Bold 32)</a:t>
            </a:r>
          </a:p>
        </p:txBody>
      </p:sp>
      <p:sp>
        <p:nvSpPr>
          <p:cNvPr id="3" name="Slide Number Placeholder 2">
            <a:extLst>
              <a:ext uri="{FF2B5EF4-FFF2-40B4-BE49-F238E27FC236}">
                <a16:creationId xmlns:a16="http://schemas.microsoft.com/office/drawing/2014/main" id="{7F107707-DF77-645E-C596-BBA668B74741}"/>
              </a:ext>
            </a:extLst>
          </p:cNvPr>
          <p:cNvSpPr>
            <a:spLocks noGrp="1"/>
          </p:cNvSpPr>
          <p:nvPr>
            <p:ph type="sldNum" sz="quarter" idx="11"/>
          </p:nvPr>
        </p:nvSpPr>
        <p:spPr/>
        <p:txBody>
          <a:bodyPr/>
          <a:lstStyle/>
          <a:p>
            <a:fld id="{7A3832A0-79CF-4AB2-A86D-F6819D2BCBA5}" type="slidenum">
              <a:rPr lang="en-US" smtClean="0"/>
              <a:pPr/>
              <a:t>‹#›</a:t>
            </a:fld>
            <a:endParaRPr lang="en-US"/>
          </a:p>
        </p:txBody>
      </p:sp>
    </p:spTree>
    <p:extLst>
      <p:ext uri="{BB962C8B-B14F-4D97-AF65-F5344CB8AC3E}">
        <p14:creationId xmlns:p14="http://schemas.microsoft.com/office/powerpoint/2010/main" val="3927118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estions">
    <p:bg>
      <p:bgPr>
        <a:gradFill rotWithShape="1">
          <a:gsLst>
            <a:gs pos="0">
              <a:schemeClr val="bg1">
                <a:tint val="93000"/>
                <a:satMod val="150000"/>
                <a:shade val="98000"/>
                <a:lumMod val="102000"/>
              </a:schemeClr>
            </a:gs>
            <a:gs pos="70110">
              <a:srgbClr val="1C3258"/>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741108-D7AF-FDB7-42DF-9CCDC2822582}"/>
              </a:ext>
            </a:extLst>
          </p:cNvPr>
          <p:cNvSpPr>
            <a:spLocks noGrp="1" noRot="1" noMove="1" noResize="1" noEditPoints="1" noAdjustHandles="1" noChangeArrowheads="1" noChangeShapeType="1"/>
          </p:cNvSpPr>
          <p:nvPr userDrawn="1"/>
        </p:nvSpPr>
        <p:spPr>
          <a:xfrm rot="10800000">
            <a:off x="0" y="0"/>
            <a:ext cx="12192000" cy="6858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AI-generated content may be incorrect.">
            <a:extLst>
              <a:ext uri="{FF2B5EF4-FFF2-40B4-BE49-F238E27FC236}">
                <a16:creationId xmlns:a16="http://schemas.microsoft.com/office/drawing/2014/main" id="{C3CB6E9A-F293-3927-0DDA-20B10376417A}"/>
              </a:ext>
            </a:extLst>
          </p:cNvPr>
          <p:cNvPicPr>
            <a:picLocks noGrp="1" noRot="1" noChangeAspect="1" noMove="1" noResize="1" noEditPoints="1" noAdjustHandles="1" noChangeArrowheads="1" noChangeShapeType="1" noCrop="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378467">
            <a:off x="328948" y="259737"/>
            <a:ext cx="9855214" cy="6531034"/>
          </a:xfrm>
          <a:prstGeom prst="rect">
            <a:avLst/>
          </a:prstGeom>
        </p:spPr>
      </p:pic>
      <p:sp>
        <p:nvSpPr>
          <p:cNvPr id="5" name="Title 1">
            <a:extLst>
              <a:ext uri="{FF2B5EF4-FFF2-40B4-BE49-F238E27FC236}">
                <a16:creationId xmlns:a16="http://schemas.microsoft.com/office/drawing/2014/main" id="{C900F229-BF3C-3532-D5F2-2814BDD4E5B5}"/>
              </a:ext>
            </a:extLst>
          </p:cNvPr>
          <p:cNvSpPr>
            <a:spLocks noGrp="1"/>
          </p:cNvSpPr>
          <p:nvPr>
            <p:ph type="title" hasCustomPrompt="1"/>
          </p:nvPr>
        </p:nvSpPr>
        <p:spPr>
          <a:xfrm>
            <a:off x="3309760" y="2368942"/>
            <a:ext cx="5572481" cy="1325563"/>
          </a:xfrm>
          <a:prstGeom prst="rect">
            <a:avLst/>
          </a:prstGeom>
          <a:noFill/>
        </p:spPr>
        <p:txBody>
          <a:bodyPr>
            <a:noAutofit/>
          </a:bodyPr>
          <a:lstStyle>
            <a:lvl1pPr>
              <a:defRPr sz="7200">
                <a:solidFill>
                  <a:schemeClr val="tx1"/>
                </a:solidFill>
              </a:defRPr>
            </a:lvl1pPr>
          </a:lstStyle>
          <a:p>
            <a:r>
              <a:rPr lang="en-US"/>
              <a:t>Questions?</a:t>
            </a:r>
          </a:p>
        </p:txBody>
      </p:sp>
      <p:pic>
        <p:nvPicPr>
          <p:cNvPr id="17" name="Picture 16" descr="A picture containing text, clipart&#10;&#10;AI-generated content may be incorrect.">
            <a:extLst>
              <a:ext uri="{FF2B5EF4-FFF2-40B4-BE49-F238E27FC236}">
                <a16:creationId xmlns:a16="http://schemas.microsoft.com/office/drawing/2014/main" id="{12DF42B8-3F6F-0FA8-5EB2-99FBD93444EE}"/>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Tree>
    <p:extLst>
      <p:ext uri="{BB962C8B-B14F-4D97-AF65-F5344CB8AC3E}">
        <p14:creationId xmlns:p14="http://schemas.microsoft.com/office/powerpoint/2010/main" val="414976716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s/Speaker Info">
    <p:bg>
      <p:bgPr>
        <a:gradFill rotWithShape="1">
          <a:gsLst>
            <a:gs pos="0">
              <a:schemeClr val="bg1">
                <a:tint val="93000"/>
                <a:satMod val="150000"/>
                <a:shade val="98000"/>
                <a:lumMod val="102000"/>
              </a:schemeClr>
            </a:gs>
            <a:gs pos="70110">
              <a:srgbClr val="1C3258"/>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741108-D7AF-FDB7-42DF-9CCDC2822582}"/>
              </a:ext>
            </a:extLst>
          </p:cNvPr>
          <p:cNvSpPr>
            <a:spLocks noGrp="1" noRot="1" noMove="1" noResize="1" noEditPoints="1" noAdjustHandles="1" noChangeArrowheads="1" noChangeShapeType="1"/>
          </p:cNvSpPr>
          <p:nvPr userDrawn="1"/>
        </p:nvSpPr>
        <p:spPr>
          <a:xfrm rot="10800000">
            <a:off x="0" y="0"/>
            <a:ext cx="12192000" cy="685800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AI-generated content may be incorrect.">
            <a:extLst>
              <a:ext uri="{FF2B5EF4-FFF2-40B4-BE49-F238E27FC236}">
                <a16:creationId xmlns:a16="http://schemas.microsoft.com/office/drawing/2014/main" id="{C3CB6E9A-F293-3927-0DDA-20B10376417A}"/>
              </a:ext>
            </a:extLst>
          </p:cNvPr>
          <p:cNvPicPr>
            <a:picLocks noGrp="1" noRot="1" noChangeAspect="1" noMove="1" noResize="1" noEditPoints="1" noAdjustHandles="1" noChangeArrowheads="1" noChangeShapeType="1" noCrop="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11348211">
            <a:off x="-146453" y="-496736"/>
            <a:ext cx="9855214" cy="6531034"/>
          </a:xfrm>
          <a:prstGeom prst="rect">
            <a:avLst/>
          </a:prstGeom>
        </p:spPr>
      </p:pic>
      <p:sp>
        <p:nvSpPr>
          <p:cNvPr id="5" name="Title 1">
            <a:extLst>
              <a:ext uri="{FF2B5EF4-FFF2-40B4-BE49-F238E27FC236}">
                <a16:creationId xmlns:a16="http://schemas.microsoft.com/office/drawing/2014/main" id="{C900F229-BF3C-3532-D5F2-2814BDD4E5B5}"/>
              </a:ext>
            </a:extLst>
          </p:cNvPr>
          <p:cNvSpPr>
            <a:spLocks noGrp="1"/>
          </p:cNvSpPr>
          <p:nvPr>
            <p:ph type="title" hasCustomPrompt="1"/>
          </p:nvPr>
        </p:nvSpPr>
        <p:spPr>
          <a:xfrm>
            <a:off x="3299404" y="2378418"/>
            <a:ext cx="5593192" cy="1325563"/>
          </a:xfrm>
          <a:prstGeom prst="rect">
            <a:avLst/>
          </a:prstGeom>
          <a:noFill/>
        </p:spPr>
        <p:txBody>
          <a:bodyPr>
            <a:noAutofit/>
          </a:bodyPr>
          <a:lstStyle>
            <a:lvl1pPr>
              <a:defRPr sz="7200">
                <a:solidFill>
                  <a:schemeClr val="tx1"/>
                </a:solidFill>
              </a:defRPr>
            </a:lvl1pPr>
          </a:lstStyle>
          <a:p>
            <a:r>
              <a:rPr lang="en-US"/>
              <a:t>Questions?</a:t>
            </a:r>
          </a:p>
        </p:txBody>
      </p:sp>
      <p:pic>
        <p:nvPicPr>
          <p:cNvPr id="17" name="Picture 16" descr="A picture containing text, clipart&#10;&#10;AI-generated content may be incorrect.">
            <a:extLst>
              <a:ext uri="{FF2B5EF4-FFF2-40B4-BE49-F238E27FC236}">
                <a16:creationId xmlns:a16="http://schemas.microsoft.com/office/drawing/2014/main" id="{12DF42B8-3F6F-0FA8-5EB2-99FBD93444EE}"/>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5083403" y="6284021"/>
            <a:ext cx="2025193" cy="491315"/>
          </a:xfrm>
          <a:prstGeom prst="rect">
            <a:avLst/>
          </a:prstGeom>
        </p:spPr>
      </p:pic>
      <p:sp>
        <p:nvSpPr>
          <p:cNvPr id="2" name="Subtitle 1">
            <a:extLst>
              <a:ext uri="{FF2B5EF4-FFF2-40B4-BE49-F238E27FC236}">
                <a16:creationId xmlns:a16="http://schemas.microsoft.com/office/drawing/2014/main" id="{9E682EDB-4CDC-344D-E696-F67DF8D3C1BD}"/>
              </a:ext>
            </a:extLst>
          </p:cNvPr>
          <p:cNvSpPr>
            <a:spLocks noGrp="1"/>
          </p:cNvSpPr>
          <p:nvPr>
            <p:ph type="subTitle" idx="1"/>
          </p:nvPr>
        </p:nvSpPr>
        <p:spPr>
          <a:xfrm>
            <a:off x="4819071" y="4407477"/>
            <a:ext cx="4073525" cy="535574"/>
          </a:xfrm>
        </p:spPr>
        <p:txBody>
          <a:bodyPr/>
          <a:lstStyle/>
          <a:p>
            <a:r>
              <a:rPr lang="en-US"/>
              <a:t>Click to edit Master subtitle style</a:t>
            </a:r>
          </a:p>
        </p:txBody>
      </p:sp>
      <p:sp>
        <p:nvSpPr>
          <p:cNvPr id="4" name="Picture Placeholder 2">
            <a:extLst>
              <a:ext uri="{FF2B5EF4-FFF2-40B4-BE49-F238E27FC236}">
                <a16:creationId xmlns:a16="http://schemas.microsoft.com/office/drawing/2014/main" id="{E36917EB-E22D-A691-9AD1-B3FF19D57581}"/>
              </a:ext>
            </a:extLst>
          </p:cNvPr>
          <p:cNvSpPr>
            <a:spLocks noGrp="1"/>
          </p:cNvSpPr>
          <p:nvPr>
            <p:ph type="pic" sz="quarter" idx="10"/>
          </p:nvPr>
        </p:nvSpPr>
        <p:spPr>
          <a:xfrm>
            <a:off x="3299404" y="4407477"/>
            <a:ext cx="1357203" cy="1356046"/>
          </a:xfrm>
        </p:spPr>
        <p:txBody>
          <a:bodyPr/>
          <a:lstStyle/>
          <a:p>
            <a:r>
              <a:rPr lang="en-US"/>
              <a:t>Click icon to add picture</a:t>
            </a:r>
          </a:p>
        </p:txBody>
      </p:sp>
      <p:sp>
        <p:nvSpPr>
          <p:cNvPr id="6" name="Text Placeholder 3">
            <a:extLst>
              <a:ext uri="{FF2B5EF4-FFF2-40B4-BE49-F238E27FC236}">
                <a16:creationId xmlns:a16="http://schemas.microsoft.com/office/drawing/2014/main" id="{A99A5264-03C7-605B-A263-99085535C679}"/>
              </a:ext>
            </a:extLst>
          </p:cNvPr>
          <p:cNvSpPr>
            <a:spLocks noGrp="1"/>
          </p:cNvSpPr>
          <p:nvPr>
            <p:ph type="body" sz="quarter" idx="11"/>
          </p:nvPr>
        </p:nvSpPr>
        <p:spPr>
          <a:xfrm>
            <a:off x="4819071" y="4985648"/>
            <a:ext cx="4073525" cy="777875"/>
          </a:xfrm>
        </p:spPr>
        <p:txBody>
          <a:bodyPr/>
          <a:lstStyle/>
          <a:p>
            <a:pPr lvl="0"/>
            <a:r>
              <a:rPr lang="en-US"/>
              <a:t>Click to edit Master text styles</a:t>
            </a:r>
          </a:p>
        </p:txBody>
      </p:sp>
    </p:spTree>
    <p:extLst>
      <p:ext uri="{BB962C8B-B14F-4D97-AF65-F5344CB8AC3E}">
        <p14:creationId xmlns:p14="http://schemas.microsoft.com/office/powerpoint/2010/main" val="1171537528"/>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EB6E-366E-F933-127C-F322D39E9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7B3949-75B1-0586-397B-D77EC0C4EC02}"/>
              </a:ext>
            </a:extLst>
          </p:cNvPr>
          <p:cNvSpPr>
            <a:spLocks noGrp="1"/>
          </p:cNvSpPr>
          <p:nvPr>
            <p:ph idx="1"/>
          </p:nvPr>
        </p:nvSpPr>
        <p:spPr>
          <a:xfrm>
            <a:off x="5183188" y="987425"/>
            <a:ext cx="5637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9DE2FA-D6C7-89E1-66FF-75F87C3F6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1D172F-36D6-7E6A-DC40-E7F4B9EFEEDF}"/>
              </a:ext>
            </a:extLst>
          </p:cNvPr>
          <p:cNvSpPr>
            <a:spLocks noGrp="1"/>
          </p:cNvSpPr>
          <p:nvPr>
            <p:ph type="dt" sz="half" idx="10"/>
          </p:nvPr>
        </p:nvSpPr>
        <p:spPr/>
        <p:txBody>
          <a:bodyPr/>
          <a:lstStyle/>
          <a:p>
            <a:fld id="{7D5E8537-5AE4-4827-89A4-6FA3766152CD}" type="datetime1">
              <a:rPr lang="en-US" smtClean="0"/>
              <a:t>11/14/2025</a:t>
            </a:fld>
            <a:endParaRPr lang="en-US"/>
          </a:p>
        </p:txBody>
      </p:sp>
      <p:sp>
        <p:nvSpPr>
          <p:cNvPr id="6" name="Footer Placeholder 5">
            <a:extLst>
              <a:ext uri="{FF2B5EF4-FFF2-40B4-BE49-F238E27FC236}">
                <a16:creationId xmlns:a16="http://schemas.microsoft.com/office/drawing/2014/main" id="{1AE0830B-D1B1-83EB-4F3B-EB1A0C720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40630-B841-57D5-38AD-4553E2B97D3C}"/>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2076769016"/>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2635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3FC9-75CA-B8D3-7FE1-2998B0579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0F7F6A-E9EE-7B9F-0B4E-CC3A44A46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D1E70-4849-3004-A4C9-ED638309C5BD}"/>
              </a:ext>
            </a:extLst>
          </p:cNvPr>
          <p:cNvSpPr>
            <a:spLocks noGrp="1"/>
          </p:cNvSpPr>
          <p:nvPr>
            <p:ph type="dt" sz="half" idx="10"/>
          </p:nvPr>
        </p:nvSpPr>
        <p:spPr/>
        <p:txBody>
          <a:bodyPr/>
          <a:lstStyle/>
          <a:p>
            <a:fld id="{D8C5BFE9-AA7F-46C0-95FB-F0D1C1CC2E06}" type="datetimeFigureOut">
              <a:rPr lang="en-US" smtClean="0"/>
              <a:t>11/14/2025</a:t>
            </a:fld>
            <a:endParaRPr lang="en-US"/>
          </a:p>
        </p:txBody>
      </p:sp>
      <p:sp>
        <p:nvSpPr>
          <p:cNvPr id="5" name="Footer Placeholder 4">
            <a:extLst>
              <a:ext uri="{FF2B5EF4-FFF2-40B4-BE49-F238E27FC236}">
                <a16:creationId xmlns:a16="http://schemas.microsoft.com/office/drawing/2014/main" id="{894807C7-B263-2500-B304-B62DB9A98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4ECA2-1E0B-2E3B-4166-AFAFB5B3BBCF}"/>
              </a:ext>
            </a:extLst>
          </p:cNvPr>
          <p:cNvSpPr>
            <a:spLocks noGrp="1"/>
          </p:cNvSpPr>
          <p:nvPr>
            <p:ph type="sldNum" sz="quarter" idx="12"/>
          </p:nvPr>
        </p:nvSpPr>
        <p:spPr/>
        <p:txBody>
          <a:bodyPr/>
          <a:lstStyle/>
          <a:p>
            <a:fld id="{4A22A302-AF3C-4074-92F7-4CDF9E54CC1A}" type="slidenum">
              <a:rPr lang="en-US" smtClean="0"/>
              <a:t>‹#›</a:t>
            </a:fld>
            <a:endParaRPr lang="en-US"/>
          </a:p>
        </p:txBody>
      </p:sp>
    </p:spTree>
    <p:extLst>
      <p:ext uri="{BB962C8B-B14F-4D97-AF65-F5344CB8AC3E}">
        <p14:creationId xmlns:p14="http://schemas.microsoft.com/office/powerpoint/2010/main" val="285631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CD1-24C0-5AFC-418C-E74CC29A46CE}"/>
              </a:ext>
            </a:extLst>
          </p:cNvPr>
          <p:cNvSpPr>
            <a:spLocks noGrp="1"/>
          </p:cNvSpPr>
          <p:nvPr>
            <p:ph type="title"/>
          </p:nvPr>
        </p:nvSpPr>
        <p:spPr>
          <a:xfrm>
            <a:off x="279397" y="228600"/>
            <a:ext cx="10530115" cy="111034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D633AC-B674-0EBB-9A9D-BEA9275D3F9E}"/>
              </a:ext>
            </a:extLst>
          </p:cNvPr>
          <p:cNvSpPr>
            <a:spLocks noGrp="1"/>
          </p:cNvSpPr>
          <p:nvPr>
            <p:ph type="body" idx="1"/>
          </p:nvPr>
        </p:nvSpPr>
        <p:spPr>
          <a:xfrm>
            <a:off x="279398" y="1447800"/>
            <a:ext cx="5183188" cy="80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8EB3AD-86EE-28EE-9E0E-67DB158B496A}"/>
              </a:ext>
            </a:extLst>
          </p:cNvPr>
          <p:cNvSpPr>
            <a:spLocks noGrp="1"/>
          </p:cNvSpPr>
          <p:nvPr>
            <p:ph sz="half" idx="2"/>
          </p:nvPr>
        </p:nvSpPr>
        <p:spPr>
          <a:xfrm>
            <a:off x="279397" y="2269020"/>
            <a:ext cx="5183188" cy="345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8A374-69FE-A6A3-CF85-D9CF04C91EC8}"/>
              </a:ext>
            </a:extLst>
          </p:cNvPr>
          <p:cNvSpPr>
            <a:spLocks noGrp="1"/>
          </p:cNvSpPr>
          <p:nvPr>
            <p:ph type="body" sz="quarter" idx="3"/>
          </p:nvPr>
        </p:nvSpPr>
        <p:spPr>
          <a:xfrm>
            <a:off x="5637210" y="1447800"/>
            <a:ext cx="5183188" cy="8089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B6ECC1-26A0-E4E3-0797-0A6D84A80BDD}"/>
              </a:ext>
            </a:extLst>
          </p:cNvPr>
          <p:cNvSpPr>
            <a:spLocks noGrp="1"/>
          </p:cNvSpPr>
          <p:nvPr>
            <p:ph sz="quarter" idx="4"/>
          </p:nvPr>
        </p:nvSpPr>
        <p:spPr>
          <a:xfrm>
            <a:off x="5637210" y="2270379"/>
            <a:ext cx="5183188" cy="345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693F54-B233-E2B4-EEDB-61289E8EDD5F}"/>
              </a:ext>
            </a:extLst>
          </p:cNvPr>
          <p:cNvSpPr>
            <a:spLocks noGrp="1"/>
          </p:cNvSpPr>
          <p:nvPr>
            <p:ph type="dt" sz="half" idx="10"/>
          </p:nvPr>
        </p:nvSpPr>
        <p:spPr/>
        <p:txBody>
          <a:bodyPr/>
          <a:lstStyle/>
          <a:p>
            <a:fld id="{0F95F1E7-E39B-449C-BA5D-4413C8DCE221}" type="datetime1">
              <a:rPr lang="en-US" smtClean="0"/>
              <a:t>11/14/2025</a:t>
            </a:fld>
            <a:endParaRPr lang="en-US"/>
          </a:p>
        </p:txBody>
      </p:sp>
      <p:sp>
        <p:nvSpPr>
          <p:cNvPr id="8" name="Footer Placeholder 7">
            <a:extLst>
              <a:ext uri="{FF2B5EF4-FFF2-40B4-BE49-F238E27FC236}">
                <a16:creationId xmlns:a16="http://schemas.microsoft.com/office/drawing/2014/main" id="{20C21666-31E3-FD19-2147-D9041EB885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AFBF52-429C-4CBA-1378-2E50961CEF66}"/>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1640520216"/>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32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grpSp>
        <p:nvGrpSpPr>
          <p:cNvPr id="3" name="Group 2" descr="Focus Frame">
            <a:extLst>
              <a:ext uri="{FF2B5EF4-FFF2-40B4-BE49-F238E27FC236}">
                <a16:creationId xmlns:a16="http://schemas.microsoft.com/office/drawing/2014/main" id="{E32169F6-80F9-F69E-56AC-8FBB4D2230B0}"/>
              </a:ext>
            </a:extLst>
          </p:cNvPr>
          <p:cNvGrpSpPr/>
          <p:nvPr userDrawn="1"/>
        </p:nvGrpSpPr>
        <p:grpSpPr>
          <a:xfrm>
            <a:off x="1588464" y="1343025"/>
            <a:ext cx="5630791" cy="3291840"/>
            <a:chOff x="1588464" y="1343025"/>
            <a:chExt cx="5630791" cy="3291840"/>
          </a:xfrm>
        </p:grpSpPr>
        <p:sp>
          <p:nvSpPr>
            <p:cNvPr id="11" name="Focus Frame 2"/>
            <p:cNvSpPr>
              <a:spLocks noChangeAspect="1"/>
            </p:cNvSpPr>
            <p:nvPr userDrawn="1"/>
          </p:nvSpPr>
          <p:spPr bwMode="blackWhite">
            <a:xfrm>
              <a:off x="7058822"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5" name="Focus Frame 2"/>
            <p:cNvSpPr>
              <a:spLocks noChangeAspect="1"/>
            </p:cNvSpPr>
            <p:nvPr userDrawn="1"/>
          </p:nvSpPr>
          <p:spPr bwMode="blackWhite">
            <a:xfrm>
              <a:off x="1588464"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grpSp>
      <p:sp>
        <p:nvSpPr>
          <p:cNvPr id="2" name="Title 1"/>
          <p:cNvSpPr>
            <a:spLocks noGrp="1"/>
          </p:cNvSpPr>
          <p:nvPr>
            <p:ph type="ctrTitle" hasCustomPrompt="1"/>
          </p:nvPr>
        </p:nvSpPr>
        <p:spPr>
          <a:xfrm>
            <a:off x="2166861" y="1687986"/>
            <a:ext cx="4545024" cy="1994392"/>
          </a:xfrm>
        </p:spPr>
        <p:txBody>
          <a:bodyPr wrap="square" anchor="ctr" anchorCtr="0">
            <a:noAutofit/>
          </a:bodyPr>
          <a:lstStyle>
            <a:lvl1pPr algn="l">
              <a:defRPr sz="3600"/>
            </a:lvl1pPr>
          </a:lstStyle>
          <a:p>
            <a:r>
              <a:rPr lang="en-US"/>
              <a:t>Click to add title</a:t>
            </a:r>
          </a:p>
        </p:txBody>
      </p:sp>
      <p:sp>
        <p:nvSpPr>
          <p:cNvPr id="5" name="Text Placeholder 4"/>
          <p:cNvSpPr>
            <a:spLocks noGrp="1"/>
          </p:cNvSpPr>
          <p:nvPr>
            <p:ph type="body" sz="quarter" idx="10" hasCustomPrompt="1"/>
          </p:nvPr>
        </p:nvSpPr>
        <p:spPr>
          <a:xfrm>
            <a:off x="2166861" y="3804785"/>
            <a:ext cx="4545024" cy="553998"/>
          </a:xfrm>
          <a:prstGeom prst="rect">
            <a:avLst/>
          </a:prstGeom>
        </p:spPr>
        <p:txBody>
          <a:bodyPr wrap="square">
            <a:spAutoFit/>
          </a:bodyPr>
          <a:lstStyle>
            <a:lvl1pPr marL="0" indent="0">
              <a:lnSpc>
                <a:spcPct val="100000"/>
              </a:lnSpc>
              <a:spcAft>
                <a:spcPts val="0"/>
              </a:spcAft>
              <a:buNone/>
              <a:defRPr sz="1800" baseline="0"/>
            </a:lvl1pPr>
            <a:lvl2pPr marL="0" indent="0">
              <a:buNone/>
              <a:defRPr/>
            </a:lvl2pPr>
            <a:lvl3pPr marL="0" indent="0">
              <a:buNone/>
              <a:defRPr/>
            </a:lvl3pPr>
            <a:lvl4pPr marL="0" indent="0">
              <a:buNone/>
              <a:defRPr/>
            </a:lvl4pPr>
            <a:lvl5pPr marL="0" indent="0">
              <a:buNone/>
              <a:defRPr/>
            </a:lvl5pPr>
          </a:lstStyle>
          <a:p>
            <a:pPr lvl="0"/>
            <a:r>
              <a:rPr lang="en-US"/>
              <a:t>Presenter Name</a:t>
            </a:r>
            <a:br>
              <a:rPr lang="en-US"/>
            </a:br>
            <a:r>
              <a:rPr lang="en-US"/>
              <a:t>Date</a:t>
            </a:r>
          </a:p>
        </p:txBody>
      </p:sp>
      <p:sp>
        <p:nvSpPr>
          <p:cNvPr id="8" name="TextBox 7"/>
          <p:cNvSpPr txBox="1"/>
          <p:nvPr userDrawn="1"/>
        </p:nvSpPr>
        <p:spPr bwMode="black">
          <a:xfrm>
            <a:off x="460257" y="6196507"/>
            <a:ext cx="7048908" cy="323165"/>
          </a:xfrm>
          <a:prstGeom prst="rect">
            <a:avLst/>
          </a:prstGeom>
          <a:noFill/>
        </p:spPr>
        <p:txBody>
          <a:bodyPr wrap="square" lIns="0" tIns="0" rIns="0" bIns="0" anchor="t" anchorCtr="0">
            <a:spAutoFit/>
          </a:bodyPr>
          <a:lstStyle/>
          <a:p>
            <a:pPr algn="l" eaLnBrk="0" hangingPunct="0">
              <a:lnSpc>
                <a:spcPct val="100000"/>
              </a:lnSpc>
              <a:spcBef>
                <a:spcPts val="0"/>
              </a:spcBef>
              <a:spcAft>
                <a:spcPts val="0"/>
              </a:spcAft>
              <a:defRPr/>
            </a:pPr>
            <a:r>
              <a:rPr lang="en-US" sz="700" b="0" i="0" u="none" strike="noStrike" kern="1200">
                <a:solidFill>
                  <a:schemeClr val="tx1"/>
                </a:solidFill>
                <a:effectLst/>
                <a:latin typeface="Arial" charset="0"/>
                <a:ea typeface="Arial" panose="020B0604020202020204" pitchFamily="34" charset="0"/>
                <a:cs typeface="Arial" panose="020B0604020202020204" pitchFamily="34" charset="0"/>
              </a:rPr>
              <a:t>© 2025 Gartner, Inc. and/or its affiliates. All rights reserved. Gartner is a registered trademark of Gartner, Inc. or its affiliates. This presentation, including all supporting materials, is proprietary to Gartner, Inc. and/or its affiliates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Gartner, Inc. or its affiliates.</a:t>
            </a:r>
            <a:endParaRPr lang="en-US" sz="700">
              <a:solidFill>
                <a:schemeClr val="tx1"/>
              </a:solidFill>
              <a:ea typeface="Arial" panose="020B0604020202020204" pitchFamily="34" charset="0"/>
              <a:cs typeface="Arial" panose="020B0604020202020204" pitchFamily="34" charset="0"/>
            </a:endParaRPr>
          </a:p>
        </p:txBody>
      </p:sp>
      <p:pic>
        <p:nvPicPr>
          <p:cNvPr id="10" name="Picture 9" descr="Gartner Logo">
            <a:extLst>
              <a:ext uri="{FF2B5EF4-FFF2-40B4-BE49-F238E27FC236}">
                <a16:creationId xmlns:a16="http://schemas.microsoft.com/office/drawing/2014/main" id="{4B4702A2-2CE0-4972-B913-F303E9FFA4D4}"/>
              </a:ext>
            </a:extLst>
          </p:cNvPr>
          <p:cNvPicPr>
            <a:picLocks noChangeAspect="1"/>
          </p:cNvPicPr>
          <p:nvPr userDrawn="1"/>
        </p:nvPicPr>
        <p:blipFill>
          <a:blip r:embed="rId2"/>
          <a:stretch>
            <a:fillRect/>
          </a:stretch>
        </p:blipFill>
        <p:spPr bwMode="black">
          <a:xfrm>
            <a:off x="9692640" y="6053328"/>
            <a:ext cx="2041210" cy="466344"/>
          </a:xfrm>
          <a:prstGeom prst="rect">
            <a:avLst/>
          </a:prstGeom>
        </p:spPr>
      </p:pic>
    </p:spTree>
    <p:extLst>
      <p:ext uri="{BB962C8B-B14F-4D97-AF65-F5344CB8AC3E}">
        <p14:creationId xmlns:p14="http://schemas.microsoft.com/office/powerpoint/2010/main" val="127628855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grpSp>
        <p:nvGrpSpPr>
          <p:cNvPr id="3" name="Group 2" descr="Focus Frame">
            <a:extLst>
              <a:ext uri="{FF2B5EF4-FFF2-40B4-BE49-F238E27FC236}">
                <a16:creationId xmlns:a16="http://schemas.microsoft.com/office/drawing/2014/main" id="{C53C685D-9D8B-2AC0-7CA9-9103E98AC521}"/>
              </a:ext>
            </a:extLst>
          </p:cNvPr>
          <p:cNvGrpSpPr/>
          <p:nvPr userDrawn="1"/>
        </p:nvGrpSpPr>
        <p:grpSpPr>
          <a:xfrm>
            <a:off x="1588464" y="1343025"/>
            <a:ext cx="5630791" cy="3291840"/>
            <a:chOff x="1588464" y="1343025"/>
            <a:chExt cx="5630791" cy="3291840"/>
          </a:xfrm>
        </p:grpSpPr>
        <p:sp>
          <p:nvSpPr>
            <p:cNvPr id="15" name="Focus Frame 2"/>
            <p:cNvSpPr>
              <a:spLocks noChangeAspect="1"/>
            </p:cNvSpPr>
            <p:nvPr userDrawn="1"/>
          </p:nvSpPr>
          <p:spPr bwMode="blackWhite">
            <a:xfrm>
              <a:off x="1588464"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1" name="Focus Frame 2"/>
            <p:cNvSpPr>
              <a:spLocks noChangeAspect="1"/>
            </p:cNvSpPr>
            <p:nvPr userDrawn="1"/>
          </p:nvSpPr>
          <p:spPr bwMode="blackWhite">
            <a:xfrm>
              <a:off x="7058822" y="1343025"/>
              <a:ext cx="160433" cy="329184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grpSp>
      <p:sp>
        <p:nvSpPr>
          <p:cNvPr id="2" name="Title 1"/>
          <p:cNvSpPr>
            <a:spLocks noGrp="1"/>
          </p:cNvSpPr>
          <p:nvPr>
            <p:ph type="ctrTitle" hasCustomPrompt="1"/>
          </p:nvPr>
        </p:nvSpPr>
        <p:spPr>
          <a:xfrm>
            <a:off x="2166861" y="1687986"/>
            <a:ext cx="4545024" cy="1994392"/>
          </a:xfrm>
        </p:spPr>
        <p:txBody>
          <a:bodyPr wrap="square" anchor="ctr" anchorCtr="0">
            <a:noAutofit/>
          </a:bodyPr>
          <a:lstStyle>
            <a:lvl1pPr algn="l">
              <a:defRPr sz="3600"/>
            </a:lvl1pPr>
          </a:lstStyle>
          <a:p>
            <a:r>
              <a:rPr lang="en-US"/>
              <a:t>Click to add title</a:t>
            </a:r>
          </a:p>
        </p:txBody>
      </p:sp>
      <p:sp>
        <p:nvSpPr>
          <p:cNvPr id="5" name="Text Placeholder 4"/>
          <p:cNvSpPr>
            <a:spLocks noGrp="1"/>
          </p:cNvSpPr>
          <p:nvPr>
            <p:ph type="body" sz="quarter" idx="10" hasCustomPrompt="1"/>
          </p:nvPr>
        </p:nvSpPr>
        <p:spPr>
          <a:xfrm>
            <a:off x="2166861" y="3804785"/>
            <a:ext cx="4545024" cy="553998"/>
          </a:xfrm>
          <a:prstGeom prst="rect">
            <a:avLst/>
          </a:prstGeom>
        </p:spPr>
        <p:txBody>
          <a:bodyPr wrap="square">
            <a:spAutoFit/>
          </a:bodyPr>
          <a:lstStyle>
            <a:lvl1pPr marL="0" indent="0">
              <a:lnSpc>
                <a:spcPct val="100000"/>
              </a:lnSpc>
              <a:spcAft>
                <a:spcPts val="0"/>
              </a:spcAft>
              <a:buNone/>
              <a:defRPr sz="1800" baseline="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a:t>Presenter Name</a:t>
            </a:r>
            <a:br>
              <a:rPr lang="en-US"/>
            </a:br>
            <a:r>
              <a:rPr lang="en-US"/>
              <a:t>Date</a:t>
            </a:r>
          </a:p>
        </p:txBody>
      </p:sp>
      <p:sp>
        <p:nvSpPr>
          <p:cNvPr id="8" name="TextBox 7"/>
          <p:cNvSpPr txBox="1"/>
          <p:nvPr userDrawn="1"/>
        </p:nvSpPr>
        <p:spPr bwMode="gray">
          <a:xfrm>
            <a:off x="460257" y="6196507"/>
            <a:ext cx="7048908" cy="323165"/>
          </a:xfrm>
          <a:prstGeom prst="rect">
            <a:avLst/>
          </a:prstGeom>
          <a:noFill/>
        </p:spPr>
        <p:txBody>
          <a:bodyPr wrap="square" lIns="0" tIns="0" rIns="0" bIns="0" anchor="t" anchorCtr="0">
            <a:spAutoFit/>
          </a:bodyPr>
          <a:lstStyle/>
          <a:p>
            <a:pPr algn="l" eaLnBrk="0" hangingPunct="0">
              <a:lnSpc>
                <a:spcPct val="100000"/>
              </a:lnSpc>
              <a:spcBef>
                <a:spcPts val="0"/>
              </a:spcBef>
              <a:spcAft>
                <a:spcPts val="0"/>
              </a:spcAft>
              <a:defRPr/>
            </a:pPr>
            <a:r>
              <a:rPr lang="en-US" sz="700" b="0" i="0" u="none" strike="noStrike" kern="1200">
                <a:solidFill>
                  <a:schemeClr val="tx1"/>
                </a:solidFill>
                <a:effectLst/>
                <a:latin typeface="Arial" charset="0"/>
                <a:ea typeface="Arial" panose="020B0604020202020204" pitchFamily="34" charset="0"/>
                <a:cs typeface="Arial" panose="020B0604020202020204" pitchFamily="34" charset="0"/>
              </a:rPr>
              <a:t>© 2025 Gartner, Inc. and/or its affiliates. All rights reserved. Gartner is a registered trademark of Gartner, Inc. or its affiliates. This presentation, including all supporting materials, is proprietary to Gartner, Inc. and/or its affiliates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Gartner, Inc. or its affiliates.</a:t>
            </a:r>
            <a:endParaRPr lang="en-US" sz="700">
              <a:solidFill>
                <a:schemeClr val="tx1"/>
              </a:solidFill>
              <a:ea typeface="Arial" panose="020B0604020202020204" pitchFamily="34" charset="0"/>
              <a:cs typeface="Arial" panose="020B0604020202020204" pitchFamily="34" charset="0"/>
            </a:endParaRPr>
          </a:p>
        </p:txBody>
      </p:sp>
      <p:pic>
        <p:nvPicPr>
          <p:cNvPr id="4" name="Picture 3" descr="Gartner Logo">
            <a:extLst>
              <a:ext uri="{FF2B5EF4-FFF2-40B4-BE49-F238E27FC236}">
                <a16:creationId xmlns:a16="http://schemas.microsoft.com/office/drawing/2014/main" id="{A98BD60A-AFB5-42D5-A4D8-98D73A74B25D}"/>
              </a:ext>
            </a:extLst>
          </p:cNvPr>
          <p:cNvPicPr>
            <a:picLocks noChangeAspect="1"/>
          </p:cNvPicPr>
          <p:nvPr userDrawn="1"/>
        </p:nvPicPr>
        <p:blipFill>
          <a:blip r:embed="rId2"/>
          <a:stretch>
            <a:fillRect/>
          </a:stretch>
        </p:blipFill>
        <p:spPr>
          <a:xfrm>
            <a:off x="9692640" y="6053328"/>
            <a:ext cx="2038730" cy="466344"/>
          </a:xfrm>
          <a:prstGeom prst="rect">
            <a:avLst/>
          </a:prstGeom>
        </p:spPr>
      </p:pic>
    </p:spTree>
    <p:extLst>
      <p:ext uri="{BB962C8B-B14F-4D97-AF65-F5344CB8AC3E}">
        <p14:creationId xmlns:p14="http://schemas.microsoft.com/office/powerpoint/2010/main" val="814591722"/>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1457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Tree>
    <p:extLst>
      <p:ext uri="{BB962C8B-B14F-4D97-AF65-F5344CB8AC3E}">
        <p14:creationId xmlns:p14="http://schemas.microsoft.com/office/powerpoint/2010/main" val="3717100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7" name="Content Placeholder 6"/>
          <p:cNvSpPr>
            <a:spLocks noGrp="1"/>
          </p:cNvSpPr>
          <p:nvPr>
            <p:ph sz="quarter" idx="10" hasCustomPrompt="1"/>
          </p:nvPr>
        </p:nvSpPr>
        <p:spPr>
          <a:xfrm>
            <a:off x="457200" y="1343025"/>
            <a:ext cx="11276013" cy="4645023"/>
          </a:xfrm>
          <a:prstGeom prst="rect">
            <a:avLst/>
          </a:prstGeom>
        </p:spPr>
        <p:txBody>
          <a:bodyPr/>
          <a:lstStyle>
            <a:lvl1pPr marL="228600" marR="0" indent="-228600" algn="l" defTabSz="914400" rtl="0" eaLnBrk="1" fontAlgn="auto" latinLnBrk="0" hangingPunct="1">
              <a:lnSpc>
                <a:spcPct val="100000"/>
              </a:lnSpc>
              <a:spcBef>
                <a:spcPts val="0"/>
              </a:spcBef>
              <a:spcAft>
                <a:spcPts val="1200"/>
              </a:spcAft>
              <a:buClr>
                <a:schemeClr val="tx2"/>
              </a:buClr>
              <a:buSzPct val="100000"/>
              <a:buFont typeface="Wingdings" panose="05000000000000000000" pitchFamily="2" charset="2"/>
              <a:buChar char="§"/>
              <a:tabLst/>
              <a:defRPr lang="en-US" sz="1600" kern="1200" dirty="0" smtClean="0">
                <a:solidFill>
                  <a:schemeClr val="tx1"/>
                </a:solidFill>
                <a:latin typeface="+mn-lt"/>
                <a:ea typeface="+mn-ea"/>
                <a:cs typeface="+mn-cs"/>
              </a:defRPr>
            </a:lvl1pPr>
            <a:lvl2pPr marL="457200" indent="-228600">
              <a:defRPr lang="en-US" sz="1600" kern="1200" dirty="0" smtClean="0">
                <a:solidFill>
                  <a:schemeClr val="tx1"/>
                </a:solidFill>
                <a:latin typeface="+mn-lt"/>
                <a:ea typeface="+mn-ea"/>
                <a:cs typeface="+mn-cs"/>
              </a:defRPr>
            </a:lvl2pPr>
            <a:lvl3pPr marL="682625" indent="-225425">
              <a:buFont typeface="Wingdings" panose="05000000000000000000" pitchFamily="2" charset="2"/>
              <a:buChar char="§"/>
              <a:defRPr lang="en-US" sz="1600" kern="1200" dirty="0" smtClean="0">
                <a:solidFill>
                  <a:schemeClr val="tx1"/>
                </a:solidFill>
                <a:latin typeface="+mn-lt"/>
                <a:ea typeface="+mn-ea"/>
                <a:cs typeface="+mn-cs"/>
              </a:defRPr>
            </a:lvl3pPr>
            <a:lvl4pPr marL="914400" indent="-228600">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146175" indent="-231775">
              <a:buFont typeface="Wingdings" panose="05000000000000000000" pitchFamily="2" charset="2"/>
              <a:buChar char="§"/>
              <a:defRPr lang="en-US" sz="1600" kern="1200" dirty="0">
                <a:solidFill>
                  <a:schemeClr val="tx1"/>
                </a:solidFill>
                <a:latin typeface="+mn-lt"/>
                <a:ea typeface="+mn-ea"/>
                <a:cs typeface="+mn-cs"/>
              </a:defRPr>
            </a:lvl5pPr>
          </a:lstStyle>
          <a:p>
            <a:pPr marL="228600" marR="0" lvl="0" indent="-228600" algn="l" defTabSz="914400" rtl="0" eaLnBrk="1" fontAlgn="auto" latinLnBrk="0" hangingPunct="1">
              <a:lnSpc>
                <a:spcPct val="100000"/>
              </a:lnSpc>
              <a:spcBef>
                <a:spcPts val="0"/>
              </a:spcBef>
              <a:spcAft>
                <a:spcPts val="1200"/>
              </a:spcAft>
              <a:buClr>
                <a:schemeClr val="tx2"/>
              </a:buClr>
              <a:buSzPct val="100000"/>
              <a:buFont typeface="Wingdings" panose="05000000000000000000" pitchFamily="2" charset="2"/>
              <a:buChar char="§"/>
              <a:tabLst/>
              <a:defRPr/>
            </a:pPr>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274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graphic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sz="half" idx="1" hasCustomPrompt="1"/>
          </p:nvPr>
        </p:nvSpPr>
        <p:spPr>
          <a:xfrm>
            <a:off x="457201" y="1343026"/>
            <a:ext cx="5499100" cy="4645024"/>
          </a:xfrm>
          <a:prstGeom prst="rect">
            <a:avLst/>
          </a:prstGeom>
        </p:spPr>
        <p:txBody>
          <a:bodyPr>
            <a:noAutofit/>
          </a:bodyPr>
          <a:lstStyle>
            <a:lvl1pPr marL="228600" indent="-228600">
              <a:buFont typeface="Wingdings" panose="05000000000000000000" pitchFamily="2" charset="2"/>
              <a:buChar char="§"/>
              <a:defRPr lang="en-US" sz="1600" kern="1200" dirty="0" smtClean="0">
                <a:solidFill>
                  <a:schemeClr val="tx1"/>
                </a:solidFill>
                <a:latin typeface="+mn-lt"/>
                <a:ea typeface="+mn-ea"/>
                <a:cs typeface="+mn-cs"/>
              </a:defRPr>
            </a:lvl1pPr>
            <a:lvl2pPr marL="457200" marR="0" indent="-228600" algn="l" defTabSz="914400" rtl="0" eaLnBrk="1" fontAlgn="auto" latinLnBrk="0" hangingPunct="1">
              <a:lnSpc>
                <a:spcPct val="100000"/>
              </a:lnSpc>
              <a:spcBef>
                <a:spcPts val="0"/>
              </a:spcBef>
              <a:spcAft>
                <a:spcPts val="1200"/>
              </a:spcAft>
              <a:buClrTx/>
              <a:buSzPct val="100000"/>
              <a:buFont typeface="Arial" panose="020B0604020202020204" pitchFamily="34" charset="0"/>
              <a:buChar char="–"/>
              <a:tabLst/>
              <a:defRPr sz="1600"/>
            </a:lvl2pPr>
            <a:lvl3pPr marL="685800" indent="-228600">
              <a:buFont typeface="Wingdings" panose="05000000000000000000" pitchFamily="2" charset="2"/>
              <a:buChar char="§"/>
              <a:defRPr lang="en-US" sz="1600" kern="1200" dirty="0" smtClean="0">
                <a:solidFill>
                  <a:schemeClr val="tx1"/>
                </a:solidFill>
                <a:latin typeface="+mn-lt"/>
                <a:ea typeface="+mn-ea"/>
                <a:cs typeface="+mn-cs"/>
              </a:defRPr>
            </a:lvl3pPr>
            <a:lvl4pPr marL="914400" indent="-228600">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143000" indent="-228600">
              <a:buFont typeface="Wingdings" panose="05000000000000000000" pitchFamily="2" charset="2"/>
              <a:buChar char="§"/>
              <a:defRPr lang="en-US" sz="1600" kern="1200" dirty="0">
                <a:solidFill>
                  <a:schemeClr val="tx1"/>
                </a:solidFill>
                <a:latin typeface="+mn-lt"/>
                <a:ea typeface="+mn-ea"/>
                <a:cs typeface="+mn-cs"/>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769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sz="half" idx="1" hasCustomPrompt="1"/>
          </p:nvPr>
        </p:nvSpPr>
        <p:spPr>
          <a:xfrm>
            <a:off x="457201" y="1343026"/>
            <a:ext cx="5499100" cy="4645024"/>
          </a:xfrm>
          <a:prstGeom prst="rect">
            <a:avLst/>
          </a:prstGeom>
        </p:spPr>
        <p:txBody>
          <a:bodyPr>
            <a:noAutofit/>
          </a:bodyPr>
          <a:lstStyle>
            <a:lvl1pPr marL="228600" indent="-228600">
              <a:defRPr lang="en-US" sz="1600" kern="1200" dirty="0" smtClean="0">
                <a:solidFill>
                  <a:schemeClr val="tx1"/>
                </a:solidFill>
                <a:latin typeface="+mn-lt"/>
                <a:ea typeface="+mn-ea"/>
                <a:cs typeface="+mn-cs"/>
              </a:defRPr>
            </a:lvl1pPr>
            <a:lvl2pPr>
              <a:defRPr sz="1600"/>
            </a:lvl2pPr>
            <a:lvl3pPr marL="685800" indent="-228600">
              <a:buFont typeface="Wingdings" panose="05000000000000000000" pitchFamily="2" charset="2"/>
              <a:buChar char="§"/>
              <a:defRPr lang="en-US" sz="1600" kern="1200" dirty="0" smtClean="0">
                <a:solidFill>
                  <a:schemeClr val="tx1"/>
                </a:solidFill>
                <a:latin typeface="+mn-lt"/>
                <a:ea typeface="+mn-ea"/>
                <a:cs typeface="+mn-cs"/>
              </a:defRPr>
            </a:lvl3pPr>
            <a:lvl4pPr marL="914400" indent="-228600">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143000" indent="-228600">
              <a:buFont typeface="Wingdings" panose="05000000000000000000" pitchFamily="2" charset="2"/>
              <a:buChar char="§"/>
              <a:defRPr lang="en-US" sz="1600" kern="1200" dirty="0">
                <a:solidFill>
                  <a:schemeClr val="tx1"/>
                </a:solidFill>
                <a:latin typeface="+mn-lt"/>
                <a:ea typeface="+mn-ea"/>
                <a:cs typeface="+mn-cs"/>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234113" y="1343026"/>
            <a:ext cx="5499100" cy="4645024"/>
          </a:xfrm>
          <a:prstGeom prst="rect">
            <a:avLst/>
          </a:prstGeom>
        </p:spPr>
        <p:txBody>
          <a:bodyPr>
            <a:noAutofit/>
          </a:bodyPr>
          <a:lstStyle>
            <a:lvl1pPr marL="228600" indent="-228600">
              <a:defRPr lang="en-US" sz="1600" kern="1200" dirty="0" smtClean="0">
                <a:solidFill>
                  <a:schemeClr val="tx1"/>
                </a:solidFill>
                <a:latin typeface="+mn-lt"/>
                <a:ea typeface="+mn-ea"/>
                <a:cs typeface="+mn-cs"/>
              </a:defRPr>
            </a:lvl1pPr>
            <a:lvl2pPr marL="457200" indent="-228600">
              <a:buFont typeface="Arial" panose="020B0604020202020204" pitchFamily="34" charset="0"/>
              <a:buChar char="–"/>
              <a:defRPr sz="1600"/>
            </a:lvl2pPr>
            <a:lvl3pPr marL="685800" indent="-228600">
              <a:buFont typeface="Wingdings" panose="05000000000000000000" pitchFamily="2" charset="2"/>
              <a:buChar char="§"/>
              <a:defRPr lang="en-US" sz="1600" kern="1200" dirty="0" smtClean="0">
                <a:solidFill>
                  <a:schemeClr val="tx1"/>
                </a:solidFill>
                <a:latin typeface="+mn-lt"/>
                <a:ea typeface="+mn-ea"/>
                <a:cs typeface="+mn-cs"/>
              </a:defRPr>
            </a:lvl3pPr>
            <a:lvl4pPr marL="914400" indent="-228600">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143000" indent="-228600">
              <a:buFont typeface="Wingdings" panose="05000000000000000000" pitchFamily="2" charset="2"/>
              <a:buChar char="§"/>
              <a:defRPr lang="en-US" sz="1600" kern="1200" dirty="0">
                <a:solidFill>
                  <a:schemeClr val="tx1"/>
                </a:solidFill>
                <a:latin typeface="+mn-lt"/>
                <a:ea typeface="+mn-ea"/>
                <a:cs typeface="+mn-cs"/>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868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2" name="Text Placeholder 11"/>
          <p:cNvSpPr>
            <a:spLocks noGrp="1"/>
          </p:cNvSpPr>
          <p:nvPr>
            <p:ph type="body" sz="quarter" idx="13" hasCustomPrompt="1"/>
          </p:nvPr>
        </p:nvSpPr>
        <p:spPr>
          <a:xfrm>
            <a:off x="457200" y="1343025"/>
            <a:ext cx="3336925" cy="4645025"/>
          </a:xfrm>
          <a:prstGeom prst="rect">
            <a:avLst/>
          </a:prstGeom>
        </p:spPr>
        <p:txBody>
          <a:bodyPr>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11"/>
          <p:cNvSpPr>
            <a:spLocks noGrp="1"/>
          </p:cNvSpPr>
          <p:nvPr>
            <p:ph type="body" sz="quarter" idx="14" hasCustomPrompt="1"/>
          </p:nvPr>
        </p:nvSpPr>
        <p:spPr>
          <a:xfrm>
            <a:off x="4426744" y="1343024"/>
            <a:ext cx="3336925" cy="4645025"/>
          </a:xfrm>
          <a:prstGeom prst="rect">
            <a:avLst/>
          </a:prstGeom>
        </p:spPr>
        <p:txBody>
          <a:bodyPr>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5" hasCustomPrompt="1"/>
          </p:nvPr>
        </p:nvSpPr>
        <p:spPr>
          <a:xfrm>
            <a:off x="8396288" y="1343023"/>
            <a:ext cx="3336925" cy="4645025"/>
          </a:xfrm>
          <a:prstGeom prst="rect">
            <a:avLst/>
          </a:prstGeom>
        </p:spPr>
        <p:txBody>
          <a:bodyPr>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731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lumn shad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8" name="Text Placeholder 11"/>
          <p:cNvSpPr>
            <a:spLocks noGrp="1"/>
          </p:cNvSpPr>
          <p:nvPr>
            <p:ph type="body" sz="quarter" idx="18" hasCustomPrompt="1"/>
          </p:nvPr>
        </p:nvSpPr>
        <p:spPr>
          <a:xfrm>
            <a:off x="457200" y="1343025"/>
            <a:ext cx="3336925" cy="4645025"/>
          </a:xfrm>
          <a:prstGeom prst="rect">
            <a:avLst/>
          </a:prstGeom>
          <a:solidFill>
            <a:srgbClr val="F4F4F4"/>
          </a:solidFill>
        </p:spPr>
        <p:txBody>
          <a:bodyPr lIns="182880" tIns="182880" rIns="91440" bIns="182880">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11"/>
          <p:cNvSpPr>
            <a:spLocks noGrp="1"/>
          </p:cNvSpPr>
          <p:nvPr>
            <p:ph type="body" sz="quarter" idx="19" hasCustomPrompt="1"/>
          </p:nvPr>
        </p:nvSpPr>
        <p:spPr>
          <a:xfrm>
            <a:off x="4426743" y="1343024"/>
            <a:ext cx="3336925" cy="4645025"/>
          </a:xfrm>
          <a:prstGeom prst="rect">
            <a:avLst/>
          </a:prstGeom>
          <a:solidFill>
            <a:srgbClr val="F4F4F4"/>
          </a:solidFill>
        </p:spPr>
        <p:txBody>
          <a:bodyPr lIns="182880" tIns="182880" rIns="91440" bIns="182880">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11"/>
          <p:cNvSpPr>
            <a:spLocks noGrp="1"/>
          </p:cNvSpPr>
          <p:nvPr>
            <p:ph type="body" sz="quarter" idx="20" hasCustomPrompt="1"/>
          </p:nvPr>
        </p:nvSpPr>
        <p:spPr>
          <a:xfrm>
            <a:off x="8396286" y="1343025"/>
            <a:ext cx="3336925" cy="4645025"/>
          </a:xfrm>
          <a:prstGeom prst="rect">
            <a:avLst/>
          </a:prstGeom>
          <a:solidFill>
            <a:srgbClr val="F4F4F4"/>
          </a:solidFill>
        </p:spPr>
        <p:txBody>
          <a:bodyPr lIns="182880" tIns="182880" rIns="91440" bIns="182880">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04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B4A5-6D7C-AEFB-4FE2-CE3EDC16C451}"/>
              </a:ext>
            </a:extLst>
          </p:cNvPr>
          <p:cNvSpPr>
            <a:spLocks noGrp="1"/>
          </p:cNvSpPr>
          <p:nvPr>
            <p:ph type="title"/>
          </p:nvPr>
        </p:nvSpPr>
        <p:spPr>
          <a:xfrm>
            <a:off x="277483" y="228601"/>
            <a:ext cx="10515600" cy="1099868"/>
          </a:xfrm>
        </p:spPr>
        <p:txBody>
          <a:bodyPr/>
          <a:lstStyle/>
          <a:p>
            <a:r>
              <a:rPr lang="en-US"/>
              <a:t>Click to edit Master title style</a:t>
            </a:r>
          </a:p>
        </p:txBody>
      </p:sp>
      <p:sp>
        <p:nvSpPr>
          <p:cNvPr id="3" name="Date Placeholder 2">
            <a:extLst>
              <a:ext uri="{FF2B5EF4-FFF2-40B4-BE49-F238E27FC236}">
                <a16:creationId xmlns:a16="http://schemas.microsoft.com/office/drawing/2014/main" id="{CF591472-C7C8-F620-14A5-172A6FA82BC0}"/>
              </a:ext>
            </a:extLst>
          </p:cNvPr>
          <p:cNvSpPr>
            <a:spLocks noGrp="1"/>
          </p:cNvSpPr>
          <p:nvPr>
            <p:ph type="dt" sz="half" idx="10"/>
          </p:nvPr>
        </p:nvSpPr>
        <p:spPr/>
        <p:txBody>
          <a:bodyPr/>
          <a:lstStyle/>
          <a:p>
            <a:fld id="{FDDC936C-A5EA-4C9C-9D4A-4C84C2721DA2}" type="datetime1">
              <a:rPr lang="en-US" smtClean="0"/>
              <a:t>11/14/2025</a:t>
            </a:fld>
            <a:endParaRPr lang="en-US"/>
          </a:p>
        </p:txBody>
      </p:sp>
      <p:sp>
        <p:nvSpPr>
          <p:cNvPr id="4" name="Footer Placeholder 3">
            <a:extLst>
              <a:ext uri="{FF2B5EF4-FFF2-40B4-BE49-F238E27FC236}">
                <a16:creationId xmlns:a16="http://schemas.microsoft.com/office/drawing/2014/main" id="{27C7680A-0569-00AB-E36E-FBAB942A4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31D80B-4DC5-09C8-579D-E6C0FFD9D3A3}"/>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296493742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0" name="Text Placeholder 11"/>
          <p:cNvSpPr>
            <a:spLocks noGrp="1"/>
          </p:cNvSpPr>
          <p:nvPr>
            <p:ph type="body" sz="quarter" idx="17" hasCustomPrompt="1"/>
          </p:nvPr>
        </p:nvSpPr>
        <p:spPr>
          <a:xfrm>
            <a:off x="457200" y="1343025"/>
            <a:ext cx="2563495" cy="4645025"/>
          </a:xfrm>
          <a:prstGeom prst="rect">
            <a:avLst/>
          </a:prstGeom>
          <a:noFill/>
        </p:spPr>
        <p:txBody>
          <a:bodyPr>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8" hasCustomPrompt="1"/>
          </p:nvPr>
        </p:nvSpPr>
        <p:spPr>
          <a:xfrm>
            <a:off x="3375342" y="1343025"/>
            <a:ext cx="2563495" cy="4645025"/>
          </a:xfrm>
          <a:prstGeom prst="rect">
            <a:avLst/>
          </a:prstGeom>
          <a:noFill/>
        </p:spPr>
        <p:txBody>
          <a:bodyPr>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11"/>
          <p:cNvSpPr>
            <a:spLocks noGrp="1"/>
          </p:cNvSpPr>
          <p:nvPr>
            <p:ph type="body" sz="quarter" idx="19" hasCustomPrompt="1"/>
          </p:nvPr>
        </p:nvSpPr>
        <p:spPr>
          <a:xfrm>
            <a:off x="6254752" y="1343025"/>
            <a:ext cx="2563495" cy="4645025"/>
          </a:xfrm>
          <a:prstGeom prst="rect">
            <a:avLst/>
          </a:prstGeom>
          <a:noFill/>
        </p:spPr>
        <p:txBody>
          <a:bodyPr>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20" hasCustomPrompt="1"/>
          </p:nvPr>
        </p:nvSpPr>
        <p:spPr>
          <a:xfrm>
            <a:off x="9169718" y="1343025"/>
            <a:ext cx="2563495" cy="4645025"/>
          </a:xfrm>
          <a:prstGeom prst="rect">
            <a:avLst/>
          </a:prstGeom>
          <a:noFill/>
        </p:spPr>
        <p:txBody>
          <a:bodyPr>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334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ur column shad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6" name="Text Placeholder 11"/>
          <p:cNvSpPr>
            <a:spLocks noGrp="1"/>
          </p:cNvSpPr>
          <p:nvPr>
            <p:ph type="body" sz="quarter" idx="18" hasCustomPrompt="1"/>
          </p:nvPr>
        </p:nvSpPr>
        <p:spPr>
          <a:xfrm>
            <a:off x="457200" y="1343025"/>
            <a:ext cx="2563495" cy="4645025"/>
          </a:xfrm>
          <a:prstGeom prst="rect">
            <a:avLst/>
          </a:prstGeom>
          <a:solidFill>
            <a:srgbClr val="F4F4F4"/>
          </a:solidFill>
        </p:spPr>
        <p:txBody>
          <a:bodyPr lIns="182880" tIns="182880" rIns="91440" bIns="182880">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9" hasCustomPrompt="1"/>
          </p:nvPr>
        </p:nvSpPr>
        <p:spPr>
          <a:xfrm>
            <a:off x="3363487" y="1343025"/>
            <a:ext cx="2563495" cy="4645025"/>
          </a:xfrm>
          <a:prstGeom prst="rect">
            <a:avLst/>
          </a:prstGeom>
          <a:solidFill>
            <a:srgbClr val="F4F4F4"/>
          </a:solidFill>
        </p:spPr>
        <p:txBody>
          <a:bodyPr lIns="182880" tIns="182880" rIns="91440" bIns="182880">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8" name="Text Placeholder 11"/>
          <p:cNvSpPr>
            <a:spLocks noGrp="1"/>
          </p:cNvSpPr>
          <p:nvPr>
            <p:ph type="body" sz="quarter" idx="20" hasCustomPrompt="1"/>
          </p:nvPr>
        </p:nvSpPr>
        <p:spPr>
          <a:xfrm>
            <a:off x="6266602" y="1343025"/>
            <a:ext cx="2563495" cy="4645025"/>
          </a:xfrm>
          <a:prstGeom prst="rect">
            <a:avLst/>
          </a:prstGeom>
          <a:solidFill>
            <a:srgbClr val="F4F4F4"/>
          </a:solidFill>
        </p:spPr>
        <p:txBody>
          <a:bodyPr lIns="182880" tIns="182880" rIns="91440" bIns="182880">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21" hasCustomPrompt="1"/>
          </p:nvPr>
        </p:nvSpPr>
        <p:spPr>
          <a:xfrm>
            <a:off x="9166542" y="1343025"/>
            <a:ext cx="2563495" cy="4645025"/>
          </a:xfrm>
          <a:prstGeom prst="rect">
            <a:avLst/>
          </a:prstGeom>
          <a:solidFill>
            <a:srgbClr val="F4F4F4"/>
          </a:solidFill>
        </p:spPr>
        <p:txBody>
          <a:bodyPr lIns="182880" tIns="182880" rIns="91440" bIns="182880">
            <a:noAutofit/>
          </a:bodyPr>
          <a:lstStyle>
            <a:lvl1pPr marL="0" indent="0">
              <a:buNone/>
              <a:defRPr sz="1600" b="1"/>
            </a:lvl1pPr>
            <a:lvl2pPr marL="228600" indent="-228600">
              <a:buClr>
                <a:schemeClr val="tx2"/>
              </a:buClr>
              <a:buFont typeface="Wingdings" panose="05000000000000000000" pitchFamily="2" charset="2"/>
              <a:buChar char="§"/>
              <a:defRPr sz="1600"/>
            </a:lvl2pPr>
            <a:lvl3pPr marL="457200" indent="-228600">
              <a:buSzPct val="100000"/>
              <a:buFont typeface="Arial" panose="020B0604020202020204" pitchFamily="34" charset="0"/>
              <a:buChar char="–"/>
              <a:defRPr sz="1600"/>
            </a:lvl3pPr>
            <a:lvl4pPr marL="685800" indent="-228600">
              <a:buFont typeface="Wingdings" panose="05000000000000000000" pitchFamily="2" charset="2"/>
              <a:buChar char="§"/>
              <a:defRPr sz="1600"/>
            </a:lvl4pPr>
            <a:lvl5pPr marL="914400" indent="-228600">
              <a:buSzPct val="100000"/>
              <a:buFont typeface="Arial" panose="020B0604020202020204" pitchFamily="34" charset="0"/>
              <a:buChar char="–"/>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105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73370145-84B9-6A4C-AABF-9DA2C2415A28}"/>
              </a:ext>
            </a:extLst>
          </p:cNvPr>
          <p:cNvSpPr>
            <a:spLocks noGrp="1"/>
          </p:cNvSpPr>
          <p:nvPr>
            <p:ph type="title" hasCustomPrompt="1"/>
          </p:nvPr>
        </p:nvSpPr>
        <p:spPr>
          <a:xfrm>
            <a:off x="2055247" y="1527176"/>
            <a:ext cx="4906765" cy="2937249"/>
          </a:xfrm>
        </p:spPr>
        <p:txBody>
          <a:bodyPr vert="horz" lIns="0" tIns="0" rIns="0" bIns="0" rtlCol="0" anchor="ctr">
            <a:noAutofit/>
          </a:bodyPr>
          <a:lstStyle>
            <a:lvl1pPr>
              <a:lnSpc>
                <a:spcPct val="100000"/>
              </a:lnSpc>
              <a:defRPr lang="en-US" sz="3200" b="0">
                <a:solidFill>
                  <a:srgbClr val="002856"/>
                </a:solidFill>
                <a:latin typeface="+mj-lt"/>
                <a:ea typeface="+mn-ea"/>
                <a:cs typeface="Arial Black" panose="020B0604020202020204" pitchFamily="34" charset="0"/>
              </a:defRPr>
            </a:lvl1pPr>
          </a:lstStyle>
          <a:p>
            <a:pPr lvl="0">
              <a:spcBef>
                <a:spcPts val="0"/>
              </a:spcBef>
              <a:buClr>
                <a:schemeClr val="tx1"/>
              </a:buClr>
              <a:buSzPct val="90000"/>
              <a:buFont typeface="Wingdings" panose="05000000000000000000" pitchFamily="2" charset="2"/>
              <a:buNone/>
            </a:pPr>
            <a:r>
              <a:rPr lang="en-US"/>
              <a:t>Click to add title</a:t>
            </a:r>
          </a:p>
        </p:txBody>
      </p:sp>
      <p:grpSp>
        <p:nvGrpSpPr>
          <p:cNvPr id="2" name="Group 1" descr="Focus Frame">
            <a:extLst>
              <a:ext uri="{FF2B5EF4-FFF2-40B4-BE49-F238E27FC236}">
                <a16:creationId xmlns:a16="http://schemas.microsoft.com/office/drawing/2014/main" id="{F5156E65-7159-B7BC-F2F5-78C45FA1A558}"/>
              </a:ext>
            </a:extLst>
          </p:cNvPr>
          <p:cNvGrpSpPr/>
          <p:nvPr userDrawn="1"/>
        </p:nvGrpSpPr>
        <p:grpSpPr>
          <a:xfrm>
            <a:off x="-2" y="1354039"/>
            <a:ext cx="12192001" cy="3286926"/>
            <a:chOff x="-2" y="1354039"/>
            <a:chExt cx="12192001" cy="3286926"/>
          </a:xfrm>
        </p:grpSpPr>
        <p:sp>
          <p:nvSpPr>
            <p:cNvPr id="9" name="Rectangle 8">
              <a:extLst>
                <a:ext uri="{FF2B5EF4-FFF2-40B4-BE49-F238E27FC236}">
                  <a16:creationId xmlns:a16="http://schemas.microsoft.com/office/drawing/2014/main" id="{3273EB3B-0AE2-7A48-BF35-D1CF1DB27874}"/>
                </a:ext>
              </a:extLst>
            </p:cNvPr>
            <p:cNvSpPr/>
            <p:nvPr userDrawn="1"/>
          </p:nvSpPr>
          <p:spPr bwMode="blackWhite">
            <a:xfrm>
              <a:off x="7140899" y="1354039"/>
              <a:ext cx="5051100" cy="328692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14" name="Rectangle 13">
              <a:extLst>
                <a:ext uri="{FF2B5EF4-FFF2-40B4-BE49-F238E27FC236}">
                  <a16:creationId xmlns:a16="http://schemas.microsoft.com/office/drawing/2014/main" id="{D3C73678-BC25-BB4A-A678-83DD136C7174}"/>
                </a:ext>
              </a:extLst>
            </p:cNvPr>
            <p:cNvSpPr/>
            <p:nvPr userDrawn="1"/>
          </p:nvSpPr>
          <p:spPr bwMode="blackWhite">
            <a:xfrm>
              <a:off x="-2" y="1354039"/>
              <a:ext cx="1753954" cy="3286926"/>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grpSp>
    </p:spTree>
    <p:extLst>
      <p:ext uri="{BB962C8B-B14F-4D97-AF65-F5344CB8AC3E}">
        <p14:creationId xmlns:p14="http://schemas.microsoft.com/office/powerpoint/2010/main" val="998249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W1_Sky">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BA38D267-B215-E146-94C8-2EA867ED1E60}"/>
              </a:ext>
            </a:extLst>
          </p:cNvPr>
          <p:cNvSpPr>
            <a:spLocks noGrp="1"/>
          </p:cNvSpPr>
          <p:nvPr>
            <p:ph type="title" hasCustomPrompt="1"/>
          </p:nvPr>
        </p:nvSpPr>
        <p:spPr>
          <a:xfrm>
            <a:off x="2055247" y="1527176"/>
            <a:ext cx="4906765" cy="2937249"/>
          </a:xfrm>
        </p:spPr>
        <p:txBody>
          <a:bodyPr vert="horz" lIns="0" tIns="0" rIns="0" bIns="0" rtlCol="0" anchor="ctr">
            <a:noAutofit/>
          </a:bodyPr>
          <a:lstStyle>
            <a:lvl1pPr>
              <a:lnSpc>
                <a:spcPct val="100000"/>
              </a:lnSpc>
              <a:defRPr lang="en-US" sz="3200" b="0">
                <a:solidFill>
                  <a:schemeClr val="accent1"/>
                </a:solidFill>
                <a:latin typeface="+mj-lt"/>
                <a:ea typeface="+mn-ea"/>
                <a:cs typeface="Arial Black" panose="020B0604020202020204" pitchFamily="34" charset="0"/>
              </a:defRPr>
            </a:lvl1pPr>
          </a:lstStyle>
          <a:p>
            <a:pPr lvl="0">
              <a:spcBef>
                <a:spcPts val="0"/>
              </a:spcBef>
              <a:buClr>
                <a:schemeClr val="tx1"/>
              </a:buClr>
              <a:buSzPct val="90000"/>
              <a:buFont typeface="Wingdings" panose="05000000000000000000" pitchFamily="2" charset="2"/>
              <a:buNone/>
            </a:pPr>
            <a:r>
              <a:rPr lang="en-US"/>
              <a:t>Click to add title</a:t>
            </a:r>
          </a:p>
        </p:txBody>
      </p:sp>
      <p:grpSp>
        <p:nvGrpSpPr>
          <p:cNvPr id="2" name="Group 1" descr="Focus Frame">
            <a:extLst>
              <a:ext uri="{FF2B5EF4-FFF2-40B4-BE49-F238E27FC236}">
                <a16:creationId xmlns:a16="http://schemas.microsoft.com/office/drawing/2014/main" id="{09D09100-E0CC-14B6-20DA-99E49E0270E9}"/>
              </a:ext>
            </a:extLst>
          </p:cNvPr>
          <p:cNvGrpSpPr/>
          <p:nvPr userDrawn="1"/>
        </p:nvGrpSpPr>
        <p:grpSpPr>
          <a:xfrm>
            <a:off x="-2" y="1354039"/>
            <a:ext cx="12192001" cy="3286926"/>
            <a:chOff x="-2" y="1354039"/>
            <a:chExt cx="12192001" cy="3286926"/>
          </a:xfrm>
        </p:grpSpPr>
        <p:sp>
          <p:nvSpPr>
            <p:cNvPr id="5" name="Rectangle 4">
              <a:extLst>
                <a:ext uri="{FF2B5EF4-FFF2-40B4-BE49-F238E27FC236}">
                  <a16:creationId xmlns:a16="http://schemas.microsoft.com/office/drawing/2014/main" id="{F8367EBE-ACE4-6A4A-8194-81828A72B691}"/>
                </a:ext>
              </a:extLst>
            </p:cNvPr>
            <p:cNvSpPr/>
            <p:nvPr userDrawn="1"/>
          </p:nvSpPr>
          <p:spPr bwMode="blackWhite">
            <a:xfrm>
              <a:off x="7140899" y="1354039"/>
              <a:ext cx="5051100" cy="328692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sp>
          <p:nvSpPr>
            <p:cNvPr id="6" name="Rectangle 5">
              <a:extLst>
                <a:ext uri="{FF2B5EF4-FFF2-40B4-BE49-F238E27FC236}">
                  <a16:creationId xmlns:a16="http://schemas.microsoft.com/office/drawing/2014/main" id="{433B9AE8-D471-4240-AAF9-7F4A822FF5B3}"/>
                </a:ext>
              </a:extLst>
            </p:cNvPr>
            <p:cNvSpPr/>
            <p:nvPr userDrawn="1"/>
          </p:nvSpPr>
          <p:spPr bwMode="blackWhite">
            <a:xfrm>
              <a:off x="-2" y="1354039"/>
              <a:ext cx="1753954" cy="3286926"/>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endParaRPr>
            </a:p>
          </p:txBody>
        </p:sp>
      </p:grpSp>
    </p:spTree>
    <p:extLst>
      <p:ext uri="{BB962C8B-B14F-4D97-AF65-F5344CB8AC3E}">
        <p14:creationId xmlns:p14="http://schemas.microsoft.com/office/powerpoint/2010/main" val="420945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010A63-A320-4171-A7B4-06A2D3C91471}"/>
              </a:ext>
            </a:extLst>
          </p:cNvPr>
          <p:cNvSpPr>
            <a:spLocks noGrp="1"/>
          </p:cNvSpPr>
          <p:nvPr>
            <p:ph type="title" hasCustomPrompt="1"/>
          </p:nvPr>
        </p:nvSpPr>
        <p:spPr>
          <a:xfrm>
            <a:off x="457199" y="1009268"/>
            <a:ext cx="8366761" cy="4476115"/>
          </a:xfrm>
        </p:spPr>
        <p:txBody>
          <a:bodyPr anchor="ctr" anchorCtr="0"/>
          <a:lstStyle>
            <a:lvl1pPr marL="182880" indent="-457200">
              <a:lnSpc>
                <a:spcPct val="100000"/>
              </a:lnSpc>
              <a:defRPr sz="3200"/>
            </a:lvl1pPr>
          </a:lstStyle>
          <a:p>
            <a:r>
              <a:rPr lang="en-US"/>
              <a:t>“Quote placeholder Lorem ipsum dolor sit </a:t>
            </a:r>
            <a:r>
              <a:rPr lang="en-US" err="1"/>
              <a:t>amet</a:t>
            </a:r>
            <a:r>
              <a:rPr lang="en-US"/>
              <a:t>, </a:t>
            </a:r>
            <a:r>
              <a:rPr lang="en-US" err="1"/>
              <a:t>conse</a:t>
            </a:r>
            <a:r>
              <a:rPr lang="en-US"/>
              <a:t> </a:t>
            </a:r>
            <a:r>
              <a:rPr lang="en-US" err="1"/>
              <a:t>ctet</a:t>
            </a:r>
            <a:r>
              <a:rPr lang="en-US"/>
              <a:t> </a:t>
            </a:r>
            <a:r>
              <a:rPr lang="en-US" err="1"/>
              <a:t>ur</a:t>
            </a:r>
            <a:r>
              <a:rPr lang="en-US"/>
              <a:t> </a:t>
            </a:r>
            <a:r>
              <a:rPr lang="en-US" err="1"/>
              <a:t>adip</a:t>
            </a:r>
            <a:r>
              <a:rPr lang="en-US"/>
              <a:t> </a:t>
            </a:r>
            <a:r>
              <a:rPr lang="en-US" err="1"/>
              <a:t>iscing</a:t>
            </a:r>
            <a:r>
              <a:rPr lang="en-US"/>
              <a:t> </a:t>
            </a:r>
            <a:r>
              <a:rPr lang="en-US" err="1"/>
              <a:t>elit</a:t>
            </a:r>
            <a:r>
              <a:rPr lang="en-US"/>
              <a:t>. </a:t>
            </a:r>
            <a:r>
              <a:rPr lang="en-US" err="1"/>
              <a:t>Mauris</a:t>
            </a:r>
            <a:r>
              <a:rPr lang="en-US"/>
              <a:t> </a:t>
            </a:r>
            <a:r>
              <a:rPr lang="en-US" err="1"/>
              <a:t>accum</a:t>
            </a:r>
            <a:r>
              <a:rPr lang="en-US"/>
              <a:t> san </a:t>
            </a:r>
            <a:r>
              <a:rPr lang="en-US" err="1"/>
              <a:t>urna</a:t>
            </a:r>
            <a:r>
              <a:rPr lang="en-US"/>
              <a:t>. </a:t>
            </a:r>
            <a:r>
              <a:rPr lang="en-US" err="1"/>
              <a:t>Sus</a:t>
            </a:r>
            <a:r>
              <a:rPr lang="en-US"/>
              <a:t> </a:t>
            </a:r>
            <a:r>
              <a:rPr lang="en-US" err="1"/>
              <a:t>pendisse</a:t>
            </a:r>
            <a:r>
              <a:rPr lang="en-US"/>
              <a:t> </a:t>
            </a:r>
            <a:r>
              <a:rPr lang="en-US" err="1"/>
              <a:t>sem</a:t>
            </a:r>
            <a:r>
              <a:rPr lang="en-US"/>
              <a:t> per semper </a:t>
            </a:r>
            <a:r>
              <a:rPr lang="en-US" err="1"/>
              <a:t>commodo</a:t>
            </a:r>
            <a:r>
              <a:rPr lang="en-US"/>
              <a:t> lorem.”</a:t>
            </a:r>
          </a:p>
        </p:txBody>
      </p:sp>
      <p:sp>
        <p:nvSpPr>
          <p:cNvPr id="9" name="Text Placeholder 2">
            <a:extLst>
              <a:ext uri="{FF2B5EF4-FFF2-40B4-BE49-F238E27FC236}">
                <a16:creationId xmlns:a16="http://schemas.microsoft.com/office/drawing/2014/main" id="{46E05064-B5DA-4441-B4C7-8D9385881BD3}"/>
              </a:ext>
            </a:extLst>
          </p:cNvPr>
          <p:cNvSpPr>
            <a:spLocks noGrp="1"/>
          </p:cNvSpPr>
          <p:nvPr>
            <p:ph type="body" idx="1" hasCustomPrompt="1"/>
          </p:nvPr>
        </p:nvSpPr>
        <p:spPr>
          <a:xfrm>
            <a:off x="457199" y="5485384"/>
            <a:ext cx="8366761" cy="347472"/>
          </a:xfrm>
        </p:spPr>
        <p:txBody>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attribution</a:t>
            </a:r>
          </a:p>
        </p:txBody>
      </p:sp>
    </p:spTree>
    <p:extLst>
      <p:ext uri="{BB962C8B-B14F-4D97-AF65-F5344CB8AC3E}">
        <p14:creationId xmlns:p14="http://schemas.microsoft.com/office/powerpoint/2010/main" val="24005725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E00C06-0F09-4055-9C4A-4D1F84AD80EE}"/>
              </a:ext>
            </a:extLst>
          </p:cNvPr>
          <p:cNvSpPr>
            <a:spLocks noGrp="1"/>
          </p:cNvSpPr>
          <p:nvPr>
            <p:ph type="title" hasCustomPrompt="1"/>
          </p:nvPr>
        </p:nvSpPr>
        <p:spPr>
          <a:xfrm>
            <a:off x="457199" y="1009268"/>
            <a:ext cx="6060141" cy="4476115"/>
          </a:xfrm>
        </p:spPr>
        <p:txBody>
          <a:bodyPr anchor="ctr" anchorCtr="0"/>
          <a:lstStyle>
            <a:lvl1pPr marL="182880" indent="-457200">
              <a:lnSpc>
                <a:spcPct val="100000"/>
              </a:lnSpc>
              <a:defRPr sz="3200"/>
            </a:lvl1pPr>
          </a:lstStyle>
          <a:p>
            <a:r>
              <a:rPr lang="en-US"/>
              <a:t>“Quote placeholder Lorem ipsum dolor sit </a:t>
            </a:r>
            <a:r>
              <a:rPr lang="en-US" err="1"/>
              <a:t>amet</a:t>
            </a:r>
            <a:r>
              <a:rPr lang="en-US"/>
              <a:t>, </a:t>
            </a:r>
            <a:r>
              <a:rPr lang="en-US" err="1"/>
              <a:t>conse</a:t>
            </a:r>
            <a:r>
              <a:rPr lang="en-US"/>
              <a:t> </a:t>
            </a:r>
            <a:r>
              <a:rPr lang="en-US" err="1"/>
              <a:t>ctet</a:t>
            </a:r>
            <a:r>
              <a:rPr lang="en-US"/>
              <a:t> </a:t>
            </a:r>
            <a:r>
              <a:rPr lang="en-US" err="1"/>
              <a:t>ur</a:t>
            </a:r>
            <a:r>
              <a:rPr lang="en-US"/>
              <a:t> </a:t>
            </a:r>
            <a:r>
              <a:rPr lang="en-US" err="1"/>
              <a:t>adipiscing</a:t>
            </a:r>
            <a:r>
              <a:rPr lang="en-US"/>
              <a:t> </a:t>
            </a:r>
            <a:r>
              <a:rPr lang="en-US" err="1"/>
              <a:t>elit</a:t>
            </a:r>
            <a:r>
              <a:rPr lang="en-US"/>
              <a:t>. </a:t>
            </a:r>
            <a:r>
              <a:rPr lang="en-US" err="1"/>
              <a:t>Mauris</a:t>
            </a:r>
            <a:r>
              <a:rPr lang="en-US"/>
              <a:t> </a:t>
            </a:r>
            <a:r>
              <a:rPr lang="en-US" err="1"/>
              <a:t>accum</a:t>
            </a:r>
            <a:r>
              <a:rPr lang="en-US"/>
              <a:t> san </a:t>
            </a:r>
            <a:r>
              <a:rPr lang="en-US" err="1"/>
              <a:t>urna</a:t>
            </a:r>
            <a:r>
              <a:rPr lang="en-US"/>
              <a:t>. </a:t>
            </a:r>
            <a:r>
              <a:rPr lang="en-US" err="1"/>
              <a:t>Sus</a:t>
            </a:r>
            <a:r>
              <a:rPr lang="en-US"/>
              <a:t> </a:t>
            </a:r>
            <a:r>
              <a:rPr lang="en-US" err="1"/>
              <a:t>pendisse</a:t>
            </a:r>
            <a:r>
              <a:rPr lang="en-US"/>
              <a:t> </a:t>
            </a:r>
            <a:r>
              <a:rPr lang="en-US" err="1"/>
              <a:t>sem</a:t>
            </a:r>
            <a:r>
              <a:rPr lang="en-US"/>
              <a:t> per semper </a:t>
            </a:r>
            <a:r>
              <a:rPr lang="en-US" err="1"/>
              <a:t>commodo</a:t>
            </a:r>
            <a:r>
              <a:rPr lang="en-US"/>
              <a:t>.”</a:t>
            </a:r>
          </a:p>
        </p:txBody>
      </p:sp>
      <p:sp>
        <p:nvSpPr>
          <p:cNvPr id="11" name="Text Placeholder 2">
            <a:extLst>
              <a:ext uri="{FF2B5EF4-FFF2-40B4-BE49-F238E27FC236}">
                <a16:creationId xmlns:a16="http://schemas.microsoft.com/office/drawing/2014/main" id="{980DDEA7-4BAF-48FA-882B-45D60DCBCF78}"/>
              </a:ext>
            </a:extLst>
          </p:cNvPr>
          <p:cNvSpPr>
            <a:spLocks noGrp="1"/>
          </p:cNvSpPr>
          <p:nvPr>
            <p:ph type="body" idx="1" hasCustomPrompt="1"/>
          </p:nvPr>
        </p:nvSpPr>
        <p:spPr>
          <a:xfrm>
            <a:off x="457199" y="5485384"/>
            <a:ext cx="6060141" cy="347472"/>
          </a:xfrm>
        </p:spPr>
        <p:txBody>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attribution</a:t>
            </a:r>
          </a:p>
        </p:txBody>
      </p:sp>
      <p:sp>
        <p:nvSpPr>
          <p:cNvPr id="9" name="Picture Placeholder 9">
            <a:extLst>
              <a:ext uri="{FF2B5EF4-FFF2-40B4-BE49-F238E27FC236}">
                <a16:creationId xmlns:a16="http://schemas.microsoft.com/office/drawing/2014/main" id="{3124B76B-735A-4421-821F-1A558D45EBCC}"/>
              </a:ext>
            </a:extLst>
          </p:cNvPr>
          <p:cNvSpPr>
            <a:spLocks noGrp="1"/>
          </p:cNvSpPr>
          <p:nvPr>
            <p:ph type="pic" sz="quarter" idx="10"/>
          </p:nvPr>
        </p:nvSpPr>
        <p:spPr>
          <a:xfrm>
            <a:off x="7040880" y="1346199"/>
            <a:ext cx="4690872" cy="429768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41989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B135E7-A559-4816-E5B0-F7DBB9FA05CD}"/>
              </a:ext>
            </a:extLst>
          </p:cNvPr>
          <p:cNvSpPr>
            <a:spLocks noGrp="1"/>
          </p:cNvSpPr>
          <p:nvPr>
            <p:ph type="dt" sz="half" idx="10"/>
          </p:nvPr>
        </p:nvSpPr>
        <p:spPr/>
        <p:txBody>
          <a:bodyPr/>
          <a:lstStyle/>
          <a:p>
            <a:fld id="{1227F379-CEEF-4AF2-B678-CCDCDAE1E557}" type="datetime1">
              <a:rPr lang="en-US" smtClean="0"/>
              <a:t>11/14/2025</a:t>
            </a:fld>
            <a:endParaRPr lang="en-US"/>
          </a:p>
        </p:txBody>
      </p:sp>
      <p:sp>
        <p:nvSpPr>
          <p:cNvPr id="3" name="Footer Placeholder 2">
            <a:extLst>
              <a:ext uri="{FF2B5EF4-FFF2-40B4-BE49-F238E27FC236}">
                <a16:creationId xmlns:a16="http://schemas.microsoft.com/office/drawing/2014/main" id="{2F6AB04B-753C-A838-D2A3-F7499C36C5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F5F8E4-8A16-F9B7-68A1-6F2FEB87377E}"/>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12493147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EB6E-366E-F933-127C-F322D39E9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7B3949-75B1-0586-397B-D77EC0C4EC02}"/>
              </a:ext>
            </a:extLst>
          </p:cNvPr>
          <p:cNvSpPr>
            <a:spLocks noGrp="1"/>
          </p:cNvSpPr>
          <p:nvPr>
            <p:ph idx="1"/>
          </p:nvPr>
        </p:nvSpPr>
        <p:spPr>
          <a:xfrm>
            <a:off x="5183188" y="987425"/>
            <a:ext cx="5637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9DE2FA-D6C7-89E1-66FF-75F87C3F6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1D172F-36D6-7E6A-DC40-E7F4B9EFEEDF}"/>
              </a:ext>
            </a:extLst>
          </p:cNvPr>
          <p:cNvSpPr>
            <a:spLocks noGrp="1"/>
          </p:cNvSpPr>
          <p:nvPr>
            <p:ph type="dt" sz="half" idx="10"/>
          </p:nvPr>
        </p:nvSpPr>
        <p:spPr/>
        <p:txBody>
          <a:bodyPr/>
          <a:lstStyle/>
          <a:p>
            <a:fld id="{7D5E8537-5AE4-4827-89A4-6FA3766152CD}" type="datetime1">
              <a:rPr lang="en-US" smtClean="0"/>
              <a:t>11/14/2025</a:t>
            </a:fld>
            <a:endParaRPr lang="en-US"/>
          </a:p>
        </p:txBody>
      </p:sp>
      <p:sp>
        <p:nvSpPr>
          <p:cNvPr id="6" name="Footer Placeholder 5">
            <a:extLst>
              <a:ext uri="{FF2B5EF4-FFF2-40B4-BE49-F238E27FC236}">
                <a16:creationId xmlns:a16="http://schemas.microsoft.com/office/drawing/2014/main" id="{1AE0830B-D1B1-83EB-4F3B-EB1A0C720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40630-B841-57D5-38AD-4553E2B97D3C}"/>
              </a:ext>
            </a:extLst>
          </p:cNvPr>
          <p:cNvSpPr>
            <a:spLocks noGrp="1"/>
          </p:cNvSpPr>
          <p:nvPr>
            <p:ph type="sldNum" sz="quarter" idx="12"/>
          </p:nvPr>
        </p:nvSpPr>
        <p:spPr/>
        <p:txBody>
          <a:bodyPr/>
          <a:lstStyle/>
          <a:p>
            <a:fld id="{52FFC347-801E-4BFF-A654-577564CDA1C5}" type="slidenum">
              <a:rPr lang="en-US" smtClean="0"/>
              <a:t>‹#›</a:t>
            </a:fld>
            <a:endParaRPr lang="en-US"/>
          </a:p>
        </p:txBody>
      </p:sp>
    </p:spTree>
    <p:extLst>
      <p:ext uri="{BB962C8B-B14F-4D97-AF65-F5344CB8AC3E}">
        <p14:creationId xmlns:p14="http://schemas.microsoft.com/office/powerpoint/2010/main" val="377437271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image" Target="../media/image4.sv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image" Target="../media/image3.pn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12.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oleObject" Target="../embeddings/oleObject1.bin"/><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ags" Target="../tags/tag1.xml"/><Relationship Id="rId2" Type="http://schemas.openxmlformats.org/officeDocument/2006/relationships/slideLayout" Target="../slideLayouts/slideLayout62.xml"/><Relationship Id="rId16" Type="http://schemas.openxmlformats.org/officeDocument/2006/relationships/theme" Target="../theme/theme5.xml"/><Relationship Id="rId20" Type="http://schemas.openxmlformats.org/officeDocument/2006/relationships/image" Target="../media/image19.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image" Target="../media/image18.emf"/><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60000"/>
            <a:lum/>
          </a:blip>
          <a:srcRect/>
          <a:stretch>
            <a:fillRect t="-39000" b="-3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245429-D3FC-9D05-3CD6-D66CB4EBB41A}"/>
              </a:ext>
            </a:extLst>
          </p:cNvPr>
          <p:cNvSpPr/>
          <p:nvPr userDrawn="1"/>
        </p:nvSpPr>
        <p:spPr>
          <a:xfrm>
            <a:off x="0" y="0"/>
            <a:ext cx="12192000" cy="6858000"/>
          </a:xfrm>
          <a:prstGeom prst="rect">
            <a:avLst/>
          </a:prstGeom>
          <a:gradFill flip="none" rotWithShape="1">
            <a:gsLst>
              <a:gs pos="57000">
                <a:schemeClr val="bg1">
                  <a:alpha val="90000"/>
                </a:schemeClr>
              </a:gs>
              <a:gs pos="65041">
                <a:srgbClr val="FFFFFF">
                  <a:alpha val="80000"/>
                </a:srgbClr>
              </a:gs>
              <a:gs pos="0">
                <a:schemeClr val="bg1">
                  <a:alpha val="95000"/>
                </a:schemeClr>
              </a:gs>
              <a:gs pos="77000">
                <a:schemeClr val="bg1">
                  <a:alpha val="80000"/>
                </a:schemeClr>
              </a:gs>
              <a:gs pos="91000">
                <a:schemeClr val="bg1">
                  <a:alpha val="40000"/>
                </a:schemeClr>
              </a:gs>
              <a:gs pos="100000">
                <a:schemeClr val="accent1">
                  <a:lumMod val="30000"/>
                  <a:lumOff val="70000"/>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CDCC6A6-3CE1-B5C0-5861-50993E830395}"/>
              </a:ext>
            </a:extLst>
          </p:cNvPr>
          <p:cNvSpPr>
            <a:spLocks noGrp="1"/>
          </p:cNvSpPr>
          <p:nvPr>
            <p:ph type="title"/>
          </p:nvPr>
        </p:nvSpPr>
        <p:spPr>
          <a:xfrm>
            <a:off x="277483" y="252847"/>
            <a:ext cx="10515600" cy="107562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2A9C1F9-B06B-3804-4D7A-258F820B2ED6}"/>
              </a:ext>
            </a:extLst>
          </p:cNvPr>
          <p:cNvSpPr>
            <a:spLocks noGrp="1"/>
          </p:cNvSpPr>
          <p:nvPr>
            <p:ph type="body" idx="1"/>
          </p:nvPr>
        </p:nvSpPr>
        <p:spPr>
          <a:xfrm>
            <a:off x="277482" y="1471942"/>
            <a:ext cx="10542917" cy="46564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94E1-37B5-C4CC-0E34-5385BA709C6A}"/>
              </a:ext>
            </a:extLst>
          </p:cNvPr>
          <p:cNvSpPr>
            <a:spLocks noGrp="1"/>
          </p:cNvSpPr>
          <p:nvPr>
            <p:ph type="dt" sz="half" idx="2"/>
          </p:nvPr>
        </p:nvSpPr>
        <p:spPr>
          <a:xfrm>
            <a:off x="8395855" y="6139584"/>
            <a:ext cx="1819563" cy="587375"/>
          </a:xfrm>
          <a:prstGeom prst="rect">
            <a:avLst/>
          </a:prstGeom>
        </p:spPr>
        <p:txBody>
          <a:bodyPr vert="horz" lIns="91440" tIns="45720" rIns="91440" bIns="45720" rtlCol="0" anchor="ctr"/>
          <a:lstStyle>
            <a:lvl1pPr algn="r">
              <a:defRPr sz="1400">
                <a:solidFill>
                  <a:schemeClr val="tx1">
                    <a:tint val="75000"/>
                  </a:schemeClr>
                </a:solidFill>
              </a:defRPr>
            </a:lvl1pPr>
          </a:lstStyle>
          <a:p>
            <a:fld id="{11E186C5-AEFC-482D-81EC-3C180DCDCDA5}" type="datetime1">
              <a:rPr lang="en-US" smtClean="0"/>
              <a:pPr/>
              <a:t>11/14/2025</a:t>
            </a:fld>
            <a:endParaRPr lang="en-US"/>
          </a:p>
        </p:txBody>
      </p:sp>
      <p:sp>
        <p:nvSpPr>
          <p:cNvPr id="5" name="Footer Placeholder 4">
            <a:extLst>
              <a:ext uri="{FF2B5EF4-FFF2-40B4-BE49-F238E27FC236}">
                <a16:creationId xmlns:a16="http://schemas.microsoft.com/office/drawing/2014/main" id="{97BE27CE-6B57-48B6-5847-6386243AC5A6}"/>
              </a:ext>
            </a:extLst>
          </p:cNvPr>
          <p:cNvSpPr>
            <a:spLocks noGrp="1"/>
          </p:cNvSpPr>
          <p:nvPr>
            <p:ph type="ftr" sz="quarter" idx="3"/>
          </p:nvPr>
        </p:nvSpPr>
        <p:spPr>
          <a:xfrm>
            <a:off x="1897657" y="6144986"/>
            <a:ext cx="6255743" cy="587375"/>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F1A811-D10B-0BAD-834C-6D89792FCE5C}"/>
              </a:ext>
            </a:extLst>
          </p:cNvPr>
          <p:cNvSpPr>
            <a:spLocks noGrp="1"/>
          </p:cNvSpPr>
          <p:nvPr>
            <p:ph type="sldNum" sz="quarter" idx="4"/>
          </p:nvPr>
        </p:nvSpPr>
        <p:spPr>
          <a:xfrm>
            <a:off x="10326255" y="6139584"/>
            <a:ext cx="494144" cy="581891"/>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a:t> </a:t>
            </a:r>
            <a:fld id="{52FFC347-801E-4BFF-A654-577564CDA1C5}" type="slidenum">
              <a:rPr lang="en-US" smtClean="0"/>
              <a:pPr/>
              <a:t>‹#›</a:t>
            </a:fld>
            <a:endParaRPr lang="en-US"/>
          </a:p>
        </p:txBody>
      </p:sp>
      <p:sp>
        <p:nvSpPr>
          <p:cNvPr id="15" name="Rectangle 14">
            <a:extLst>
              <a:ext uri="{FF2B5EF4-FFF2-40B4-BE49-F238E27FC236}">
                <a16:creationId xmlns:a16="http://schemas.microsoft.com/office/drawing/2014/main" id="{97471B14-DF19-DE35-4B97-A500E4C2D919}"/>
              </a:ext>
            </a:extLst>
          </p:cNvPr>
          <p:cNvSpPr/>
          <p:nvPr userDrawn="1"/>
        </p:nvSpPr>
        <p:spPr>
          <a:xfrm>
            <a:off x="11597640" y="0"/>
            <a:ext cx="59436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18A9D6D5-B146-A424-52BF-513A428563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7481" y="6134100"/>
            <a:ext cx="1342695" cy="598613"/>
          </a:xfrm>
          <a:prstGeom prst="rect">
            <a:avLst/>
          </a:prstGeom>
        </p:spPr>
      </p:pic>
    </p:spTree>
    <p:extLst>
      <p:ext uri="{BB962C8B-B14F-4D97-AF65-F5344CB8AC3E}">
        <p14:creationId xmlns:p14="http://schemas.microsoft.com/office/powerpoint/2010/main" val="212153264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0" r:id="rId4"/>
    <p:sldLayoutId id="2147483652" r:id="rId5"/>
    <p:sldLayoutId id="2147483653" r:id="rId6"/>
    <p:sldLayoutId id="2147483654" r:id="rId7"/>
    <p:sldLayoutId id="2147483655" r:id="rId8"/>
    <p:sldLayoutId id="2147483656" r:id="rId9"/>
    <p:sldLayoutId id="2147483657" r:id="rId10"/>
  </p:sldLayoutIdLst>
  <p:transition spd="slow">
    <p:wipe/>
  </p:transition>
  <p:hf sldNum="0" hdr="0" ftr="0"/>
  <p:txStyles>
    <p:titleStyle>
      <a:lvl1pPr algn="l" defTabSz="914400" rtl="0" eaLnBrk="1" latinLnBrk="0" hangingPunct="1">
        <a:lnSpc>
          <a:spcPct val="90000"/>
        </a:lnSpc>
        <a:spcBef>
          <a:spcPct val="0"/>
        </a:spcBef>
        <a:buNone/>
        <a:defRPr sz="4000" kern="1200">
          <a:solidFill>
            <a:schemeClr val="tx2"/>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72">
          <p15:clr>
            <a:srgbClr val="F26B43"/>
          </p15:clr>
        </p15:guide>
        <p15:guide id="3" orient="horz" pos="4248">
          <p15:clr>
            <a:srgbClr val="F26B43"/>
          </p15:clr>
        </p15:guide>
        <p15:guide id="4" pos="7608">
          <p15:clr>
            <a:srgbClr val="F26B43"/>
          </p15:clr>
        </p15:guide>
        <p15:guide id="5" orient="horz" pos="144">
          <p15:clr>
            <a:srgbClr val="F26B43"/>
          </p15:clr>
        </p15:guide>
        <p15:guide id="6" orient="horz" pos="840">
          <p15:clr>
            <a:srgbClr val="F26B43"/>
          </p15:clr>
        </p15:guide>
        <p15:guide id="7" pos="168">
          <p15:clr>
            <a:srgbClr val="F26B43"/>
          </p15:clr>
        </p15:guide>
        <p15:guide id="8" pos="6816">
          <p15:clr>
            <a:srgbClr val="F26B43"/>
          </p15:clr>
        </p15:guide>
        <p15:guide id="9" orient="horz" pos="912">
          <p15:clr>
            <a:srgbClr val="F26B43"/>
          </p15:clr>
        </p15:guide>
        <p15:guide id="10" orient="horz" pos="3864">
          <p15:clr>
            <a:srgbClr val="F26B43"/>
          </p15:clr>
        </p15:guide>
        <p15:guide id="11"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26250" y="329104"/>
            <a:ext cx="11348129" cy="585297"/>
          </a:xfrm>
          <a:prstGeom prst="rect">
            <a:avLst/>
          </a:prstGeom>
        </p:spPr>
        <p:txBody>
          <a:bodyPr lIns="0"/>
          <a:lstStyle/>
          <a:p>
            <a:pPr lvl="0"/>
            <a:r>
              <a:rPr lang="en-US"/>
              <a:t>Headline goes here, </a:t>
            </a:r>
            <a:r>
              <a:rPr lang="en-US" err="1"/>
              <a:t>Roboto</a:t>
            </a:r>
            <a:r>
              <a:rPr lang="en-US"/>
              <a:t> Light, 36 points</a:t>
            </a:r>
          </a:p>
        </p:txBody>
      </p:sp>
      <p:sp>
        <p:nvSpPr>
          <p:cNvPr id="7" name="TextBox 6">
            <a:extLst>
              <a:ext uri="{FF2B5EF4-FFF2-40B4-BE49-F238E27FC236}">
                <a16:creationId xmlns:a16="http://schemas.microsoft.com/office/drawing/2014/main" id="{E6CAB59E-A494-8796-0D1D-179C1BCA6C6D}"/>
              </a:ext>
            </a:extLst>
          </p:cNvPr>
          <p:cNvSpPr txBox="1"/>
          <p:nvPr userDrawn="1"/>
        </p:nvSpPr>
        <p:spPr>
          <a:xfrm>
            <a:off x="4538354" y="6396736"/>
            <a:ext cx="3118469" cy="179070"/>
          </a:xfrm>
          <a:prstGeom prst="rect">
            <a:avLst/>
          </a:prstGeom>
        </p:spPr>
        <p:txBody>
          <a:bodyPr lIns="0" tIns="0" rIns="0" bIns="0" anchor="ctr" anchorCtr="0"/>
          <a:lstStyle>
            <a:defPPr>
              <a:defRPr lang="en-US"/>
            </a:defPPr>
            <a:lvl1pPr>
              <a:defRPr sz="1050">
                <a:solidFill>
                  <a:schemeClr val="tx2">
                    <a:lumMod val="50000"/>
                    <a:lumOff val="50000"/>
                  </a:schemeClr>
                </a:solidFill>
                <a:ea typeface="Arial" charset="0"/>
                <a:cs typeface="Arial" charset="0"/>
              </a:defRPr>
            </a:lvl1pPr>
          </a:lstStyle>
          <a:p>
            <a:pPr lvl="0" algn="ctr"/>
            <a:r>
              <a:rPr lang="en-US" sz="900" b="0" i="0">
                <a:solidFill>
                  <a:schemeClr val="bg2">
                    <a:lumMod val="60000"/>
                    <a:lumOff val="40000"/>
                  </a:schemeClr>
                </a:solidFill>
                <a:latin typeface="+mj-lt"/>
                <a:ea typeface="Roboto" charset="0"/>
                <a:cs typeface="Roboto" charset="0"/>
              </a:rPr>
              <a:t>© Informatica. Proprietary and Confidential.</a:t>
            </a:r>
          </a:p>
        </p:txBody>
      </p:sp>
      <p:pic>
        <p:nvPicPr>
          <p:cNvPr id="8" name="Graphic 7">
            <a:extLst>
              <a:ext uri="{FF2B5EF4-FFF2-40B4-BE49-F238E27FC236}">
                <a16:creationId xmlns:a16="http://schemas.microsoft.com/office/drawing/2014/main" id="{3167F05E-1B5D-D88F-08A2-513E6834DF22}"/>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418902" y="6297035"/>
            <a:ext cx="1445128" cy="356691"/>
          </a:xfrm>
          <a:prstGeom prst="rect">
            <a:avLst/>
          </a:prstGeom>
        </p:spPr>
      </p:pic>
      <p:sp>
        <p:nvSpPr>
          <p:cNvPr id="3" name="Text Placeholder 2">
            <a:extLst>
              <a:ext uri="{FF2B5EF4-FFF2-40B4-BE49-F238E27FC236}">
                <a16:creationId xmlns:a16="http://schemas.microsoft.com/office/drawing/2014/main" id="{9CE189C1-07B0-1B67-42F5-736D1285D843}"/>
              </a:ext>
            </a:extLst>
          </p:cNvPr>
          <p:cNvSpPr>
            <a:spLocks noGrp="1"/>
          </p:cNvSpPr>
          <p:nvPr>
            <p:ph type="body" idx="1"/>
          </p:nvPr>
        </p:nvSpPr>
        <p:spPr>
          <a:xfrm>
            <a:off x="426250" y="1600200"/>
            <a:ext cx="11348129" cy="4381500"/>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224961"/>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217" rtl="0" eaLnBrk="1" latinLnBrk="0" hangingPunct="1">
        <a:lnSpc>
          <a:spcPct val="90000"/>
        </a:lnSpc>
        <a:spcBef>
          <a:spcPct val="0"/>
        </a:spcBef>
        <a:buNone/>
        <a:defRPr lang="en-US" sz="3600" b="0" i="0" kern="1200" baseline="0" dirty="0">
          <a:solidFill>
            <a:schemeClr val="tx1"/>
          </a:solidFill>
          <a:latin typeface="+mj-lt"/>
          <a:ea typeface="Roboto Lt" charset="0"/>
          <a:cs typeface="Roboto Lt" charset="0"/>
        </a:defRPr>
      </a:lvl1pPr>
    </p:titleStyle>
    <p:bodyStyle>
      <a:lvl1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en-US" sz="2000" b="0" i="0" kern="1200" baseline="0" dirty="0">
          <a:solidFill>
            <a:schemeClr val="tx1"/>
          </a:solidFill>
          <a:latin typeface="+mn-lt"/>
          <a:ea typeface="+mn-ea"/>
          <a:cs typeface="+mn-cs"/>
        </a:defRPr>
      </a:lvl1pPr>
      <a:lvl2pPr marL="742950" indent="-285750" algn="l" defTabSz="914217" rtl="0" eaLnBrk="1" latinLnBrk="0" hangingPunct="1">
        <a:lnSpc>
          <a:spcPct val="95000"/>
        </a:lnSpc>
        <a:spcBef>
          <a:spcPts val="600"/>
        </a:spcBef>
        <a:spcAft>
          <a:spcPts val="600"/>
        </a:spcAft>
        <a:buClr>
          <a:schemeClr val="tx1"/>
        </a:buClr>
        <a:buFont typeface="Arial" panose="020B0604020202020204" pitchFamily="34" charset="0"/>
        <a:buChar char="•"/>
        <a:defRPr lang="en-US" sz="1800" b="0" i="0" kern="1200" baseline="0" dirty="0">
          <a:solidFill>
            <a:schemeClr val="tx1"/>
          </a:solidFill>
          <a:latin typeface="+mn-lt"/>
          <a:ea typeface="+mn-ea"/>
          <a:cs typeface="+mn-cs"/>
        </a:defRPr>
      </a:lvl2pPr>
      <a:lvl3pPr marL="1200150" indent="-285750" algn="l" defTabSz="914217" rtl="0" eaLnBrk="1" latinLnBrk="0" hangingPunct="1">
        <a:lnSpc>
          <a:spcPct val="95000"/>
        </a:lnSpc>
        <a:spcBef>
          <a:spcPts val="600"/>
        </a:spcBef>
        <a:spcAft>
          <a:spcPts val="600"/>
        </a:spcAft>
        <a:buClr>
          <a:schemeClr val="tx1"/>
        </a:buClr>
        <a:buFont typeface="Arial" panose="020B0604020202020204" pitchFamily="34" charset="0"/>
        <a:buChar char="•"/>
        <a:defRPr lang="en-US" sz="1600" b="0" i="0" kern="1200" baseline="0" dirty="0">
          <a:solidFill>
            <a:schemeClr val="tx1"/>
          </a:solidFill>
          <a:latin typeface="+mn-lt"/>
          <a:ea typeface="+mn-ea"/>
          <a:cs typeface="+mn-cs"/>
        </a:defRPr>
      </a:lvl3pPr>
      <a:lvl4pPr marL="1547813" indent="-174625" algn="l" defTabSz="914217" rtl="0" eaLnBrk="1" latinLnBrk="0" hangingPunct="1">
        <a:lnSpc>
          <a:spcPct val="95000"/>
        </a:lnSpc>
        <a:spcBef>
          <a:spcPts val="600"/>
        </a:spcBef>
        <a:spcAft>
          <a:spcPts val="600"/>
        </a:spcAft>
        <a:buClr>
          <a:schemeClr val="tx1"/>
        </a:buClr>
        <a:buFont typeface="Arial" panose="020B0604020202020204" pitchFamily="34" charset="0"/>
        <a:buChar char="•"/>
        <a:tabLst/>
        <a:defRPr sz="1400" b="0" i="0" kern="1200">
          <a:solidFill>
            <a:schemeClr val="tx1"/>
          </a:solidFill>
          <a:latin typeface="+mn-lt"/>
          <a:ea typeface="Roboto" charset="0"/>
          <a:cs typeface="Roboto" charset="0"/>
        </a:defRPr>
      </a:lvl4pPr>
      <a:lvl5pPr marL="1889125" indent="-166688" algn="l" defTabSz="914217" rtl="0" eaLnBrk="1" latinLnBrk="0" hangingPunct="1">
        <a:lnSpc>
          <a:spcPct val="95000"/>
        </a:lnSpc>
        <a:spcBef>
          <a:spcPts val="600"/>
        </a:spcBef>
        <a:spcAft>
          <a:spcPts val="600"/>
        </a:spcAft>
        <a:buClr>
          <a:schemeClr val="tx1"/>
        </a:buClr>
        <a:buFont typeface="Arial" panose="020B0604020202020204" pitchFamily="34" charset="0"/>
        <a:buChar char="•"/>
        <a:tabLst/>
        <a:defRPr sz="1400" b="0" i="0" kern="1200">
          <a:solidFill>
            <a:schemeClr val="tx1"/>
          </a:solidFill>
          <a:latin typeface="+mn-lt"/>
          <a:ea typeface="Roboto" charset="0"/>
          <a:cs typeface="Roboto" charset="0"/>
        </a:defRPr>
      </a:lvl5pPr>
      <a:lvl6pPr marL="914400" indent="-169863" algn="l" defTabSz="914217" rtl="0" eaLnBrk="1" latinLnBrk="0" hangingPunct="1">
        <a:lnSpc>
          <a:spcPct val="90000"/>
        </a:lnSpc>
        <a:spcBef>
          <a:spcPts val="500"/>
        </a:spcBef>
        <a:spcAft>
          <a:spcPts val="1200"/>
        </a:spcAft>
        <a:buClr>
          <a:schemeClr val="tx1"/>
        </a:buClr>
        <a:buFont typeface="Arial" panose="020B0604020202020204" pitchFamily="34" charset="0"/>
        <a:buChar char="•"/>
        <a:defRPr sz="1200" b="0" i="0" kern="1200">
          <a:solidFill>
            <a:schemeClr val="tx1"/>
          </a:solidFill>
          <a:latin typeface="Roboto" charset="0"/>
          <a:ea typeface="Roboto" charset="0"/>
          <a:cs typeface="Roboto" charset="0"/>
        </a:defRPr>
      </a:lvl6pPr>
      <a:lvl7pPr marL="1084263" indent="-169863" algn="l" defTabSz="914217" rtl="0" eaLnBrk="1" latinLnBrk="0" hangingPunct="1">
        <a:lnSpc>
          <a:spcPct val="90000"/>
        </a:lnSpc>
        <a:spcBef>
          <a:spcPts val="500"/>
        </a:spcBef>
        <a:spcAft>
          <a:spcPts val="1200"/>
        </a:spcAft>
        <a:buClr>
          <a:schemeClr val="accent2"/>
        </a:buClr>
        <a:buFont typeface="Arial" panose="020B0604020202020204" pitchFamily="34" charset="0"/>
        <a:buChar char="•"/>
        <a:defRPr sz="1200" b="0" i="0" kern="1200">
          <a:solidFill>
            <a:schemeClr val="tx1"/>
          </a:solidFill>
          <a:latin typeface="Roboto" charset="0"/>
          <a:ea typeface="Roboto" charset="0"/>
          <a:cs typeface="Roboto" charset="0"/>
        </a:defRPr>
      </a:lvl7pPr>
      <a:lvl8pPr marL="1258888" indent="-174625" algn="l" defTabSz="914217" rtl="0" eaLnBrk="1" latinLnBrk="0" hangingPunct="1">
        <a:lnSpc>
          <a:spcPct val="90000"/>
        </a:lnSpc>
        <a:spcBef>
          <a:spcPts val="500"/>
        </a:spcBef>
        <a:spcAft>
          <a:spcPts val="1200"/>
        </a:spcAft>
        <a:buClr>
          <a:schemeClr val="accent2"/>
        </a:buClr>
        <a:buFont typeface="Arial" panose="020B0604020202020204" pitchFamily="34" charset="0"/>
        <a:buChar char="•"/>
        <a:defRPr sz="1200" b="0" i="0" kern="1200">
          <a:solidFill>
            <a:schemeClr val="tx1"/>
          </a:solidFill>
          <a:latin typeface="Roboto" charset="0"/>
          <a:ea typeface="Roboto" charset="0"/>
          <a:cs typeface="Roboto" charset="0"/>
        </a:defRPr>
      </a:lvl8pPr>
      <a:lvl9pPr marL="1428750" indent="-169863" algn="l" defTabSz="914217" rtl="0" eaLnBrk="1" latinLnBrk="0" hangingPunct="1">
        <a:lnSpc>
          <a:spcPct val="90000"/>
        </a:lnSpc>
        <a:spcBef>
          <a:spcPts val="500"/>
        </a:spcBef>
        <a:spcAft>
          <a:spcPts val="1200"/>
        </a:spcAft>
        <a:buClr>
          <a:schemeClr val="accent2"/>
        </a:buClr>
        <a:buFont typeface="Arial" panose="020B0604020202020204" pitchFamily="34" charset="0"/>
        <a:buChar char="•"/>
        <a:defRPr sz="1200" b="0" i="0" kern="1200">
          <a:solidFill>
            <a:schemeClr val="tx1"/>
          </a:solidFill>
          <a:latin typeface="Roboto" charset="0"/>
          <a:ea typeface="Roboto" charset="0"/>
          <a:cs typeface="Roboto"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2"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615">
          <p15:clr>
            <a:srgbClr val="F26B43"/>
          </p15:clr>
        </p15:guide>
        <p15:guide id="3" pos="263">
          <p15:clr>
            <a:srgbClr val="F26B43"/>
          </p15:clr>
        </p15:guide>
        <p15:guide id="5" orient="horz" pos="3912">
          <p15:clr>
            <a:srgbClr val="F26B43"/>
          </p15:clr>
        </p15:guide>
        <p15:guide id="7" pos="11040">
          <p15:clr>
            <a:srgbClr val="F26B43"/>
          </p15:clr>
        </p15:guide>
        <p15:guide id="12" pos="2039">
          <p15:clr>
            <a:srgbClr val="F26B43"/>
          </p15:clr>
        </p15:guide>
        <p15:guide id="13" pos="7415">
          <p15:clr>
            <a:srgbClr val="F26B43"/>
          </p15:clr>
        </p15:guide>
        <p15:guide id="30" orient="horz" pos="480">
          <p15:clr>
            <a:srgbClr val="F26B43"/>
          </p15:clr>
        </p15:guide>
        <p15:guide id="32" orient="horz" pos="3768">
          <p15:clr>
            <a:srgbClr val="F26B43"/>
          </p15:clr>
        </p15:guide>
        <p15:guide id="33"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B4268A2A-08D9-4EB7-800F-3189127D59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16748"/>
            <a:ext cx="12192000" cy="3624504"/>
          </a:xfrm>
          <a:prstGeom prst="rect">
            <a:avLst/>
          </a:prstGeom>
        </p:spPr>
      </p:pic>
    </p:spTree>
    <p:extLst>
      <p:ext uri="{BB962C8B-B14F-4D97-AF65-F5344CB8AC3E}">
        <p14:creationId xmlns:p14="http://schemas.microsoft.com/office/powerpoint/2010/main" val="3271983473"/>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Picture 26" descr="Background pattern&#10;&#10;AI-generated content may be incorrect.">
            <a:extLst>
              <a:ext uri="{FF2B5EF4-FFF2-40B4-BE49-F238E27FC236}">
                <a16:creationId xmlns:a16="http://schemas.microsoft.com/office/drawing/2014/main" id="{11A4DCF8-8FB4-FAE7-13E6-1B68876AA1E4}"/>
              </a:ext>
            </a:extLst>
          </p:cNvPr>
          <p:cNvPicPr>
            <a:picLocks noChangeAspect="1"/>
          </p:cNvPicPr>
          <p:nvPr userDrawn="1"/>
        </p:nvPicPr>
        <p:blipFill>
          <a:blip r:embed="rId21">
            <a:alphaModFix amt="12000"/>
            <a:extLst>
              <a:ext uri="{28A0092B-C50C-407E-A947-70E740481C1C}">
                <a14:useLocalDpi xmlns:a14="http://schemas.microsoft.com/office/drawing/2010/main" val="0"/>
              </a:ext>
            </a:extLst>
          </a:blip>
          <a:srcRect t="-420" b="-321"/>
          <a:stretch/>
        </p:blipFill>
        <p:spPr>
          <a:xfrm rot="5400000">
            <a:off x="-194750" y="158657"/>
            <a:ext cx="4639061" cy="4297680"/>
          </a:xfrm>
          <a:prstGeom prst="rect">
            <a:avLst/>
          </a:prstGeom>
        </p:spPr>
      </p:pic>
      <p:sp>
        <p:nvSpPr>
          <p:cNvPr id="14" name="Rectangle 13">
            <a:extLst>
              <a:ext uri="{FF2B5EF4-FFF2-40B4-BE49-F238E27FC236}">
                <a16:creationId xmlns:a16="http://schemas.microsoft.com/office/drawing/2014/main" id="{249155FC-C3D6-BC94-C837-A47E07D25273}"/>
              </a:ext>
            </a:extLst>
          </p:cNvPr>
          <p:cNvSpPr/>
          <p:nvPr userDrawn="1"/>
        </p:nvSpPr>
        <p:spPr>
          <a:xfrm>
            <a:off x="0" y="4279769"/>
            <a:ext cx="12192000" cy="25782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Background pattern&#10;&#10;AI-generated content may be incorrect.">
            <a:extLst>
              <a:ext uri="{FF2B5EF4-FFF2-40B4-BE49-F238E27FC236}">
                <a16:creationId xmlns:a16="http://schemas.microsoft.com/office/drawing/2014/main" id="{3E92AC51-E8B8-05B0-6DE7-74B36DD6D884}"/>
              </a:ext>
            </a:extLst>
          </p:cNvPr>
          <p:cNvPicPr>
            <a:picLocks noChangeAspect="1"/>
          </p:cNvPicPr>
          <p:nvPr userDrawn="1"/>
        </p:nvPicPr>
        <p:blipFill>
          <a:blip r:embed="rId21">
            <a:alphaModFix amt="24000"/>
            <a:extLst>
              <a:ext uri="{28A0092B-C50C-407E-A947-70E740481C1C}">
                <a14:useLocalDpi xmlns:a14="http://schemas.microsoft.com/office/drawing/2010/main" val="0"/>
              </a:ext>
            </a:extLst>
          </a:blip>
          <a:srcRect t="-420" b="-321"/>
          <a:stretch/>
        </p:blipFill>
        <p:spPr>
          <a:xfrm rot="16200000">
            <a:off x="7735658" y="2401661"/>
            <a:ext cx="4639061" cy="4297680"/>
          </a:xfrm>
          <a:prstGeom prst="rect">
            <a:avLst/>
          </a:prstGeom>
        </p:spPr>
      </p:pic>
      <p:sp>
        <p:nvSpPr>
          <p:cNvPr id="21" name="Rectangle 20">
            <a:extLst>
              <a:ext uri="{FF2B5EF4-FFF2-40B4-BE49-F238E27FC236}">
                <a16:creationId xmlns:a16="http://schemas.microsoft.com/office/drawing/2014/main" id="{4988FB27-38EA-7EAE-8D9C-31A91E8E6FFD}"/>
              </a:ext>
            </a:extLst>
          </p:cNvPr>
          <p:cNvSpPr>
            <a:spLocks noGrp="1" noRot="1" noMove="1" noResize="1" noEditPoints="1" noAdjustHandles="1" noChangeArrowheads="1" noChangeShapeType="1"/>
          </p:cNvSpPr>
          <p:nvPr userDrawn="1"/>
        </p:nvSpPr>
        <p:spPr>
          <a:xfrm>
            <a:off x="410259" y="294843"/>
            <a:ext cx="11371478" cy="5879713"/>
          </a:xfrm>
          <a:prstGeom prst="rect">
            <a:avLst/>
          </a:prstGeom>
          <a:solidFill>
            <a:schemeClr val="bg1"/>
          </a:solidFill>
          <a:ln>
            <a:solidFill>
              <a:schemeClr val="bg1"/>
            </a:solidFill>
          </a:ln>
          <a:effectLst>
            <a:outerShdw blurRad="63500" sx="102000" sy="1020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7CBC243-B48B-51D4-3C78-820C87CF911E}"/>
              </a:ext>
            </a:extLst>
          </p:cNvPr>
          <p:cNvSpPr>
            <a:spLocks noGrp="1"/>
          </p:cNvSpPr>
          <p:nvPr>
            <p:ph type="title"/>
          </p:nvPr>
        </p:nvSpPr>
        <p:spPr>
          <a:xfrm>
            <a:off x="534185" y="404303"/>
            <a:ext cx="11123627" cy="779462"/>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B2F9B-E39A-21B8-1B49-899009B026B3}"/>
              </a:ext>
            </a:extLst>
          </p:cNvPr>
          <p:cNvSpPr>
            <a:spLocks noGrp="1"/>
          </p:cNvSpPr>
          <p:nvPr>
            <p:ph type="body" idx="1"/>
          </p:nvPr>
        </p:nvSpPr>
        <p:spPr>
          <a:xfrm>
            <a:off x="534186" y="1240221"/>
            <a:ext cx="11123627" cy="4632678"/>
          </a:xfrm>
          <a:prstGeom prst="rect">
            <a:avLst/>
          </a:prstGeom>
          <a:noFill/>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E415DB8-FD1C-7C62-EA1D-3B9952137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b="0">
                <a:solidFill>
                  <a:schemeClr val="bg1"/>
                </a:solidFill>
                <a:latin typeface="Roboto" panose="02000000000000000000" pitchFamily="2" charset="0"/>
                <a:ea typeface="Roboto" panose="02000000000000000000" pitchFamily="2" charset="0"/>
              </a:defRPr>
            </a:lvl1pPr>
          </a:lstStyle>
          <a:p>
            <a:fld id="{7A3832A0-79CF-4AB2-A86D-F6819D2BCBA5}" type="slidenum">
              <a:rPr lang="en-US" smtClean="0"/>
              <a:pPr/>
              <a:t>‹#›</a:t>
            </a:fld>
            <a:endParaRPr lang="en-US"/>
          </a:p>
        </p:txBody>
      </p:sp>
    </p:spTree>
    <p:extLst>
      <p:ext uri="{BB962C8B-B14F-4D97-AF65-F5344CB8AC3E}">
        <p14:creationId xmlns:p14="http://schemas.microsoft.com/office/powerpoint/2010/main" val="212358707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96" r:id="rId18"/>
    <p:sldLayoutId id="2147483799" r:id="rId19"/>
  </p:sldLayoutIdLst>
  <p:hf hdr="0" ftr="0" dt="0"/>
  <p:txStyles>
    <p:titleStyle>
      <a:lvl1pPr algn="l" defTabSz="914400" rtl="0" eaLnBrk="1" latinLnBrk="0" hangingPunct="1">
        <a:lnSpc>
          <a:spcPct val="100000"/>
        </a:lnSpc>
        <a:spcBef>
          <a:spcPct val="0"/>
        </a:spcBef>
        <a:buNone/>
        <a:defRPr sz="3200" b="1" kern="1200">
          <a:solidFill>
            <a:schemeClr val="accent1"/>
          </a:solidFill>
          <a:latin typeface="Montserrat" panose="000005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44D00E5-0F92-36A0-4355-1B51D733CACE}"/>
              </a:ext>
            </a:extLst>
          </p:cNvPr>
          <p:cNvGraphicFramePr>
            <a:graphicFrameLocks noChangeAspect="1"/>
          </p:cNvGraphicFramePr>
          <p:nvPr userDrawn="1">
            <p:custDataLst>
              <p:tags r:id="rId17"/>
            </p:custDataLst>
            <p:extLst>
              <p:ext uri="{D42A27DB-BD31-4B8C-83A1-F6EECF244321}">
                <p14:modId xmlns:p14="http://schemas.microsoft.com/office/powerpoint/2010/main" val="33740437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425" imgH="425" progId="TCLayout.ActiveDocument.1">
                  <p:embed/>
                </p:oleObj>
              </mc:Choice>
              <mc:Fallback>
                <p:oleObj name="think-cell Slide" r:id="rId18" imgW="425" imgH="425" progId="TCLayout.ActiveDocument.1">
                  <p:embed/>
                  <p:pic>
                    <p:nvPicPr>
                      <p:cNvPr id="4" name="think-cell data - do not delete" hidden="1">
                        <a:extLst>
                          <a:ext uri="{FF2B5EF4-FFF2-40B4-BE49-F238E27FC236}">
                            <a16:creationId xmlns:a16="http://schemas.microsoft.com/office/drawing/2014/main" id="{A44D00E5-0F92-36A0-4355-1B51D733CACE}"/>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366713"/>
            <a:ext cx="11276013" cy="443198"/>
          </a:xfrm>
          <a:prstGeom prst="rect">
            <a:avLst/>
          </a:prstGeom>
        </p:spPr>
        <p:txBody>
          <a:bodyPr vert="horz" wrap="square" lIns="0" tIns="0" rIns="0" bIns="0" rtlCol="0" anchor="t" anchorCtr="0">
            <a:noAutofit/>
          </a:bodyPr>
          <a:lstStyle/>
          <a:p>
            <a:r>
              <a:rPr lang="en-US"/>
              <a:t>Click to add title</a:t>
            </a:r>
          </a:p>
        </p:txBody>
      </p:sp>
      <p:sp>
        <p:nvSpPr>
          <p:cNvPr id="6" name="Text Placeholder 5">
            <a:extLst>
              <a:ext uri="{FF2B5EF4-FFF2-40B4-BE49-F238E27FC236}">
                <a16:creationId xmlns:a16="http://schemas.microsoft.com/office/drawing/2014/main" id="{492923CD-93EF-45F2-B762-E8E3A8995719}"/>
              </a:ext>
            </a:extLst>
          </p:cNvPr>
          <p:cNvSpPr>
            <a:spLocks noGrp="1"/>
          </p:cNvSpPr>
          <p:nvPr>
            <p:ph type="body" idx="1"/>
          </p:nvPr>
        </p:nvSpPr>
        <p:spPr>
          <a:xfrm>
            <a:off x="457200" y="1343024"/>
            <a:ext cx="11276012" cy="46450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692741" y="6297997"/>
            <a:ext cx="2314812" cy="107722"/>
          </a:xfrm>
          <a:prstGeom prst="rect">
            <a:avLst/>
          </a:prstGeom>
          <a:noFill/>
        </p:spPr>
        <p:txBody>
          <a:bodyPr wrap="square" lIns="0" tIns="0" rIns="0" bIns="0" rtlCol="0" anchor="b"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tab pos="228600" algn="l"/>
              </a:tabLst>
              <a:defRPr/>
            </a:pPr>
            <a:r>
              <a:rPr lang="en-US" sz="700" b="1" kern="1200">
                <a:solidFill>
                  <a:schemeClr val="tx1"/>
                </a:solidFill>
                <a:latin typeface="+mn-lt"/>
                <a:ea typeface="+mn-ea"/>
                <a:cs typeface="+mn-cs"/>
              </a:rPr>
              <a:t>RESTRICTED</a:t>
            </a:r>
          </a:p>
        </p:txBody>
      </p:sp>
      <p:sp>
        <p:nvSpPr>
          <p:cNvPr id="10" name="TextBox 9"/>
          <p:cNvSpPr txBox="1"/>
          <p:nvPr userDrawn="1"/>
        </p:nvSpPr>
        <p:spPr>
          <a:xfrm>
            <a:off x="457201" y="6393120"/>
            <a:ext cx="7306732" cy="153888"/>
          </a:xfrm>
          <a:prstGeom prst="rect">
            <a:avLst/>
          </a:prstGeom>
          <a:noFill/>
        </p:spPr>
        <p:txBody>
          <a:bodyPr wrap="square" lIns="0" tIns="0" rIns="0" bIns="0" rtlCol="0" anchor="b" anchorCtr="0">
            <a:spAutoFit/>
          </a:bodyPr>
          <a:lstStyle/>
          <a:p>
            <a:pPr marL="228600" marR="0" lvl="0" indent="-228600" algn="l" defTabSz="914400" rtl="0" eaLnBrk="1" fontAlgn="auto" latinLnBrk="0" hangingPunct="1">
              <a:lnSpc>
                <a:spcPct val="100000"/>
              </a:lnSpc>
              <a:spcBef>
                <a:spcPts val="0"/>
              </a:spcBef>
              <a:spcAft>
                <a:spcPts val="0"/>
              </a:spcAft>
              <a:buClrTx/>
              <a:buSzTx/>
              <a:buFontTx/>
              <a:buNone/>
              <a:tabLst>
                <a:tab pos="228600" algn="l"/>
              </a:tabLst>
              <a:defRPr/>
            </a:pPr>
            <a:fld id="{1CE9EA8B-DBE7-492B-893F-AD13AC039ED7}" type="slidenum">
              <a:rPr lang="en-US" sz="1000" smtClean="0">
                <a:solidFill>
                  <a:schemeClr val="tx1"/>
                </a:solidFill>
              </a:rPr>
              <a:pPr marL="228600" marR="0" lvl="0" indent="-228600" algn="l" defTabSz="914400" rtl="0" eaLnBrk="1" fontAlgn="auto" latinLnBrk="0" hangingPunct="1">
                <a:lnSpc>
                  <a:spcPct val="100000"/>
                </a:lnSpc>
                <a:spcBef>
                  <a:spcPts val="0"/>
                </a:spcBef>
                <a:spcAft>
                  <a:spcPts val="0"/>
                </a:spcAft>
                <a:buClrTx/>
                <a:buSzTx/>
                <a:buFontTx/>
                <a:buNone/>
                <a:tabLst>
                  <a:tab pos="228600" algn="l"/>
                </a:tabLst>
                <a:defRPr/>
              </a:pPr>
              <a:t>‹#›</a:t>
            </a:fld>
            <a:r>
              <a:rPr lang="en-US" sz="700">
                <a:solidFill>
                  <a:schemeClr val="tx1"/>
                </a:solidFill>
              </a:rPr>
              <a:t>	© 2025 Gartner, Inc. and/or its affiliates. All rights reserved. </a:t>
            </a:r>
          </a:p>
        </p:txBody>
      </p:sp>
      <p:pic>
        <p:nvPicPr>
          <p:cNvPr id="11" name="Picture 10" descr="Gartner Logo">
            <a:extLst>
              <a:ext uri="{FF2B5EF4-FFF2-40B4-BE49-F238E27FC236}">
                <a16:creationId xmlns:a16="http://schemas.microsoft.com/office/drawing/2014/main" id="{8290FCA0-5FF6-452C-ADA6-0836A508AF5B}"/>
              </a:ext>
            </a:extLst>
          </p:cNvPr>
          <p:cNvPicPr>
            <a:picLocks noChangeAspect="1"/>
          </p:cNvPicPr>
          <p:nvPr userDrawn="1"/>
        </p:nvPicPr>
        <p:blipFill>
          <a:blip r:embed="rId20"/>
          <a:stretch>
            <a:fillRect/>
          </a:stretch>
        </p:blipFill>
        <p:spPr>
          <a:xfrm>
            <a:off x="10451592" y="6245352"/>
            <a:ext cx="1272543" cy="291085"/>
          </a:xfrm>
          <a:prstGeom prst="rect">
            <a:avLst/>
          </a:prstGeom>
        </p:spPr>
      </p:pic>
    </p:spTree>
    <p:extLst>
      <p:ext uri="{BB962C8B-B14F-4D97-AF65-F5344CB8AC3E}">
        <p14:creationId xmlns:p14="http://schemas.microsoft.com/office/powerpoint/2010/main" val="151464080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hf sldNum="0" hdr="0" ftr="0" dt="0"/>
  <p:txStyles>
    <p:titleStyle>
      <a:lvl1pPr algn="l" defTabSz="914400" rtl="0" eaLnBrk="1" latinLnBrk="0" hangingPunct="1">
        <a:lnSpc>
          <a:spcPct val="90000"/>
        </a:lnSpc>
        <a:spcBef>
          <a:spcPct val="0"/>
        </a:spcBef>
        <a:spcAft>
          <a:spcPts val="1200"/>
        </a:spcAft>
        <a:buNone/>
        <a:defRPr sz="2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Clr>
          <a:schemeClr val="tx2"/>
        </a:buClr>
        <a:buSzPct val="100000"/>
        <a:buFont typeface="Wingdings" panose="05000000000000000000" pitchFamily="2" charset="2"/>
        <a:buChar char="§"/>
        <a:defRPr lang="en-US" sz="16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1200"/>
        </a:spcAft>
        <a:buSzPct val="100000"/>
        <a:buFont typeface="Arial" panose="020B0604020202020204" pitchFamily="34" charset="0"/>
        <a:buChar char="–"/>
        <a:defRPr sz="1600" kern="1200">
          <a:solidFill>
            <a:schemeClr val="tx1"/>
          </a:solidFill>
          <a:latin typeface="+mn-lt"/>
          <a:ea typeface="+mn-ea"/>
          <a:cs typeface="+mn-cs"/>
        </a:defRPr>
      </a:lvl2pPr>
      <a:lvl3pPr marL="682625" indent="-225425" algn="l" defTabSz="914400" rtl="0" eaLnBrk="1" latinLnBrk="0" hangingPunct="1">
        <a:lnSpc>
          <a:spcPct val="100000"/>
        </a:lnSpc>
        <a:spcBef>
          <a:spcPts val="0"/>
        </a:spcBef>
        <a:spcAft>
          <a:spcPts val="1200"/>
        </a:spcAft>
        <a:buSzPct val="100000"/>
        <a:buFont typeface="Wingdings" panose="05000000000000000000" pitchFamily="2" charset="2"/>
        <a:buChar char="§"/>
        <a:defRPr lang="en-US" sz="16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1200"/>
        </a:spcAft>
        <a:buSzPct val="100000"/>
        <a:buFont typeface="Arial" panose="020B0604020202020204" pitchFamily="34" charset="0"/>
        <a:buChar char="–"/>
        <a:defRPr lang="en-US" sz="1600" kern="1200" dirty="0">
          <a:solidFill>
            <a:schemeClr val="tx1"/>
          </a:solidFill>
          <a:latin typeface="+mn-lt"/>
          <a:ea typeface="+mn-ea"/>
          <a:cs typeface="+mn-cs"/>
        </a:defRPr>
      </a:lvl4pPr>
      <a:lvl5pPr marL="1146175" indent="-231775" algn="l" defTabSz="914400" rtl="0" eaLnBrk="1" latinLnBrk="0" hangingPunct="1">
        <a:lnSpc>
          <a:spcPct val="100000"/>
        </a:lnSpc>
        <a:spcBef>
          <a:spcPts val="0"/>
        </a:spcBef>
        <a:spcAft>
          <a:spcPts val="1200"/>
        </a:spcAft>
        <a:buSzPct val="100000"/>
        <a:buFont typeface="Wingdings" panose="05000000000000000000" pitchFamily="2" charset="2"/>
        <a:buChar char="§"/>
        <a:defRPr 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3" pos="288">
          <p15:clr>
            <a:srgbClr val="5ACBF0"/>
          </p15:clr>
        </p15:guide>
        <p15:guide id="4" orient="horz" pos="2160">
          <p15:clr>
            <a:srgbClr val="A4A3A4"/>
          </p15:clr>
        </p15:guide>
        <p15:guide id="5" orient="horz" pos="231">
          <p15:clr>
            <a:srgbClr val="5ACBF0"/>
          </p15:clr>
        </p15:guide>
        <p15:guide id="6" pos="7391">
          <p15:clr>
            <a:srgbClr val="5ACBF0"/>
          </p15:clr>
        </p15:guide>
        <p15:guide id="7" orient="horz" pos="3772">
          <p15:clr>
            <a:srgbClr val="FBAE40"/>
          </p15:clr>
        </p15:guide>
        <p15:guide id="9" orient="horz" pos="4110">
          <p15:clr>
            <a:srgbClr val="5ACBF0"/>
          </p15:clr>
        </p15:guide>
        <p15:guide id="10" orient="horz" pos="537">
          <p15:clr>
            <a:srgbClr val="FDE53C"/>
          </p15:clr>
        </p15:guide>
        <p15:guide id="11" orient="horz" pos="846">
          <p15:clr>
            <a:srgbClr val="FDE53C"/>
          </p15:clr>
        </p15:guide>
        <p15:guide id="12" orient="horz" pos="962">
          <p15:clr>
            <a:srgbClr val="5ACBF0"/>
          </p15:clr>
        </p15:guide>
        <p15:guide id="13" orient="horz" pos="4032">
          <p15:clr>
            <a:srgbClr val="5ACBF0"/>
          </p15:clr>
        </p15:guide>
        <p15:guide id="14" pos="3752">
          <p15:clr>
            <a:srgbClr val="5ACBF0"/>
          </p15:clr>
        </p15:guide>
        <p15:guide id="15" pos="3927">
          <p15:clr>
            <a:srgbClr val="5ACBF0"/>
          </p15:clr>
        </p15:guide>
        <p15:guide id="16" orient="horz" pos="3960">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covgov.sharepoint.com/sites/ODGADataGovernanceResourcesExternal/_layouts/15/SeeAll.aspx?Page=%2Fsites%2FODGADataGovernanceResourcesExternal%2FSitePages%2FHome.aspx&amp;InstanceId=685931c2-17f6-4fc8-abad-d0075e4ef407" TargetMode="External"/><Relationship Id="rId2" Type="http://schemas.openxmlformats.org/officeDocument/2006/relationships/diagramData" Target="../diagrams/data6.xml"/><Relationship Id="rId1" Type="http://schemas.openxmlformats.org/officeDocument/2006/relationships/slideLayout" Target="../slideLayouts/slideLayout4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7542-8C3B-9B12-8285-A09AED7233B0}"/>
              </a:ext>
            </a:extLst>
          </p:cNvPr>
          <p:cNvSpPr>
            <a:spLocks noGrp="1"/>
          </p:cNvSpPr>
          <p:nvPr>
            <p:ph type="title"/>
          </p:nvPr>
        </p:nvSpPr>
        <p:spPr/>
        <p:txBody>
          <a:bodyPr/>
          <a:lstStyle/>
          <a:p>
            <a:r>
              <a:rPr lang="en-US"/>
              <a:t>October 2025 Data Stewards Group</a:t>
            </a:r>
          </a:p>
        </p:txBody>
      </p:sp>
      <p:sp>
        <p:nvSpPr>
          <p:cNvPr id="3" name="Text Placeholder 2">
            <a:extLst>
              <a:ext uri="{FF2B5EF4-FFF2-40B4-BE49-F238E27FC236}">
                <a16:creationId xmlns:a16="http://schemas.microsoft.com/office/drawing/2014/main" id="{645A908B-4C10-8554-7AE6-317F2D416D76}"/>
              </a:ext>
            </a:extLst>
          </p:cNvPr>
          <p:cNvSpPr>
            <a:spLocks noGrp="1"/>
          </p:cNvSpPr>
          <p:nvPr>
            <p:ph type="body" sz="quarter" idx="14"/>
          </p:nvPr>
        </p:nvSpPr>
        <p:spPr/>
        <p:txBody>
          <a:bodyPr/>
          <a:lstStyle/>
          <a:p>
            <a:r>
              <a:rPr lang="en-US"/>
              <a:t>Virginia Office of Data Governance and Analytics </a:t>
            </a:r>
          </a:p>
        </p:txBody>
      </p:sp>
      <p:sp>
        <p:nvSpPr>
          <p:cNvPr id="4" name="Text Placeholder 3">
            <a:extLst>
              <a:ext uri="{FF2B5EF4-FFF2-40B4-BE49-F238E27FC236}">
                <a16:creationId xmlns:a16="http://schemas.microsoft.com/office/drawing/2014/main" id="{0BC2FBD9-C39C-24BB-BD84-A105E5EA9EB7}"/>
              </a:ext>
            </a:extLst>
          </p:cNvPr>
          <p:cNvSpPr>
            <a:spLocks noGrp="1"/>
          </p:cNvSpPr>
          <p:nvPr>
            <p:ph type="body" sz="quarter" idx="15"/>
          </p:nvPr>
        </p:nvSpPr>
        <p:spPr/>
        <p:txBody>
          <a:bodyPr/>
          <a:lstStyle/>
          <a:p>
            <a:r>
              <a:rPr lang="en-US"/>
              <a:t>October 22</a:t>
            </a:r>
            <a:r>
              <a:rPr lang="en-US" baseline="30000"/>
              <a:t>nd</a:t>
            </a:r>
            <a:r>
              <a:rPr lang="en-US"/>
              <a:t>, 2025</a:t>
            </a:r>
          </a:p>
        </p:txBody>
      </p:sp>
      <p:sp>
        <p:nvSpPr>
          <p:cNvPr id="5" name="Text Placeholder 4">
            <a:extLst>
              <a:ext uri="{FF2B5EF4-FFF2-40B4-BE49-F238E27FC236}">
                <a16:creationId xmlns:a16="http://schemas.microsoft.com/office/drawing/2014/main" id="{A6A964F4-989C-D22F-EFDC-744A5E05EA0D}"/>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52248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FD7DB4-AE8F-337D-088D-45C3129C9E0C}"/>
              </a:ext>
            </a:extLst>
          </p:cNvPr>
          <p:cNvSpPr>
            <a:spLocks noGrp="1"/>
          </p:cNvSpPr>
          <p:nvPr>
            <p:ph type="sldNum" sz="quarter" idx="12"/>
          </p:nvPr>
        </p:nvSpPr>
        <p:spPr/>
        <p:txBody>
          <a:bodyPr/>
          <a:lstStyle/>
          <a:p>
            <a:fld id="{7A3832A0-79CF-4AB2-A86D-F6819D2BCBA5}" type="slidenum">
              <a:rPr lang="en-US" smtClean="0"/>
              <a:pPr/>
              <a:t>10</a:t>
            </a:fld>
            <a:endParaRPr lang="en-US"/>
          </a:p>
        </p:txBody>
      </p:sp>
      <p:sp>
        <p:nvSpPr>
          <p:cNvPr id="7" name="Rectangle 1">
            <a:extLst>
              <a:ext uri="{FF2B5EF4-FFF2-40B4-BE49-F238E27FC236}">
                <a16:creationId xmlns:a16="http://schemas.microsoft.com/office/drawing/2014/main" id="{25ABB597-7550-0D5E-9B58-ACB4072AE08B}"/>
              </a:ext>
            </a:extLst>
          </p:cNvPr>
          <p:cNvSpPr>
            <a:spLocks noGrp="1" noChangeArrowheads="1"/>
          </p:cNvSpPr>
          <p:nvPr>
            <p:ph idx="1"/>
          </p:nvPr>
        </p:nvSpPr>
        <p:spPr bwMode="auto">
          <a:xfrm>
            <a:off x="626826" y="1345477"/>
            <a:ext cx="10938344"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60375" marR="0" lvl="0" indent="-460375"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0" i="0" u="none" strike="noStrike" cap="none" normalizeH="0" baseline="0">
                <a:ln>
                  <a:noFill/>
                </a:ln>
                <a:solidFill>
                  <a:schemeClr val="tx1"/>
                </a:solidFill>
                <a:effectLst/>
                <a:latin typeface="Arial" panose="020B0604020202020204" pitchFamily="34" charset="0"/>
              </a:rPr>
              <a:t>Maintain current inventory of information systems </a:t>
            </a:r>
          </a:p>
          <a:p>
            <a:pPr marL="460375" marR="0" lvl="0" indent="-460375"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0" i="0" u="none" strike="noStrike" cap="none" normalizeH="0" baseline="0">
                <a:ln>
                  <a:noFill/>
                </a:ln>
                <a:solidFill>
                  <a:schemeClr val="tx1"/>
                </a:solidFill>
                <a:effectLst/>
                <a:latin typeface="Arial" panose="020B0604020202020204" pitchFamily="34" charset="0"/>
              </a:rPr>
              <a:t>Train staff on GDCDPA requirements </a:t>
            </a:r>
          </a:p>
          <a:p>
            <a:pPr marL="460375" marR="0" lvl="0" indent="-460375"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0" i="0" u="none" strike="noStrike" cap="none" normalizeH="0" baseline="0">
                <a:ln>
                  <a:noFill/>
                </a:ln>
                <a:solidFill>
                  <a:schemeClr val="tx1"/>
                </a:solidFill>
                <a:effectLst/>
                <a:latin typeface="Arial" panose="020B0604020202020204" pitchFamily="34" charset="0"/>
              </a:rPr>
              <a:t>Establish clear data subject access and correction procedures </a:t>
            </a:r>
          </a:p>
          <a:p>
            <a:pPr marL="460375" marR="0" lvl="0" indent="-460375"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0" i="0" u="none" strike="noStrike" cap="none" normalizeH="0" baseline="0">
                <a:ln>
                  <a:noFill/>
                </a:ln>
                <a:solidFill>
                  <a:schemeClr val="tx1"/>
                </a:solidFill>
                <a:effectLst/>
                <a:latin typeface="Arial" panose="020B0604020202020204" pitchFamily="34" charset="0"/>
              </a:rPr>
              <a:t>Keep access logs </a:t>
            </a:r>
          </a:p>
          <a:p>
            <a:pPr marL="460375" marR="0" lvl="0" indent="-460375"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0" i="0" u="none" strike="noStrike" cap="none" normalizeH="0" baseline="0">
                <a:ln>
                  <a:noFill/>
                </a:ln>
                <a:solidFill>
                  <a:schemeClr val="tx1"/>
                </a:solidFill>
                <a:effectLst/>
                <a:latin typeface="Arial" panose="020B0604020202020204" pitchFamily="34" charset="0"/>
              </a:rPr>
              <a:t>Review data sharing agreements </a:t>
            </a:r>
          </a:p>
          <a:p>
            <a:pPr marL="460375" marR="0" lvl="0" indent="-460375"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0" i="0" u="none" strike="noStrike" cap="none" normalizeH="0" baseline="0">
                <a:ln>
                  <a:noFill/>
                </a:ln>
                <a:solidFill>
                  <a:schemeClr val="tx1"/>
                </a:solidFill>
                <a:effectLst/>
                <a:latin typeface="Arial" panose="020B0604020202020204" pitchFamily="34" charset="0"/>
              </a:rPr>
              <a:t>Implement appropriate security measures </a:t>
            </a:r>
          </a:p>
          <a:p>
            <a:pPr marL="460375" marR="0" lvl="0" indent="-460375" algn="l" defTabSz="914400" rtl="0" eaLnBrk="0" fontAlgn="base" latinLnBrk="0" hangingPunct="0">
              <a:lnSpc>
                <a:spcPct val="100000"/>
              </a:lnSpc>
              <a:spcBef>
                <a:spcPts val="600"/>
              </a:spcBef>
              <a:spcAft>
                <a:spcPts val="600"/>
              </a:spcAft>
              <a:buClrTx/>
              <a:buSzTx/>
              <a:buFont typeface="Wingdings" panose="05000000000000000000" pitchFamily="2" charset="2"/>
              <a:buChar char="q"/>
              <a:tabLst/>
            </a:pPr>
            <a:r>
              <a:rPr kumimoji="0" lang="en-US" altLang="en-US" sz="1800" b="0" i="0" u="none" strike="noStrike" cap="none" normalizeH="0" baseline="0">
                <a:ln>
                  <a:noFill/>
                </a:ln>
                <a:solidFill>
                  <a:schemeClr val="tx1"/>
                </a:solidFill>
                <a:effectLst/>
                <a:latin typeface="Arial" panose="020B0604020202020204" pitchFamily="34" charset="0"/>
              </a:rPr>
              <a:t>Post internet privacy policies </a:t>
            </a:r>
          </a:p>
        </p:txBody>
      </p:sp>
      <p:sp>
        <p:nvSpPr>
          <p:cNvPr id="4" name="Title 3">
            <a:extLst>
              <a:ext uri="{FF2B5EF4-FFF2-40B4-BE49-F238E27FC236}">
                <a16:creationId xmlns:a16="http://schemas.microsoft.com/office/drawing/2014/main" id="{E2CF45E1-05D0-9CD2-D61F-11C85DE13497}"/>
              </a:ext>
            </a:extLst>
          </p:cNvPr>
          <p:cNvSpPr>
            <a:spLocks noGrp="1"/>
          </p:cNvSpPr>
          <p:nvPr>
            <p:ph type="title"/>
          </p:nvPr>
        </p:nvSpPr>
        <p:spPr/>
        <p:txBody>
          <a:bodyPr/>
          <a:lstStyle/>
          <a:p>
            <a:r>
              <a:rPr lang="en-US"/>
              <a:t>Best Practices</a:t>
            </a:r>
          </a:p>
        </p:txBody>
      </p:sp>
    </p:spTree>
    <p:extLst>
      <p:ext uri="{BB962C8B-B14F-4D97-AF65-F5344CB8AC3E}">
        <p14:creationId xmlns:p14="http://schemas.microsoft.com/office/powerpoint/2010/main" val="146527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Large Agency:&#10;1st place ribbon next to DBHDS&#10;2nd place ribbon next to VSP&#10;3rd place ribbon next to TAX&#10;&#10;">
            <a:extLst>
              <a:ext uri="{FF2B5EF4-FFF2-40B4-BE49-F238E27FC236}">
                <a16:creationId xmlns:a16="http://schemas.microsoft.com/office/drawing/2014/main" id="{BCB9CDC3-4D42-646A-9E1A-C515E51EC3E0}"/>
              </a:ext>
            </a:extLst>
          </p:cNvPr>
          <p:cNvGraphicFramePr>
            <a:graphicFrameLocks noGrp="1"/>
          </p:cNvGraphicFramePr>
          <p:nvPr>
            <p:ph sz="half" idx="1"/>
            <p:extLst>
              <p:ext uri="{D42A27DB-BD31-4B8C-83A1-F6EECF244321}">
                <p14:modId xmlns:p14="http://schemas.microsoft.com/office/powerpoint/2010/main" val="1077065142"/>
              </p:ext>
            </p:extLst>
          </p:nvPr>
        </p:nvGraphicFramePr>
        <p:xfrm>
          <a:off x="-157619" y="1542573"/>
          <a:ext cx="5181600" cy="427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D088EC30-1A6E-600A-B221-23B4A44157AA}"/>
              </a:ext>
            </a:extLst>
          </p:cNvPr>
          <p:cNvSpPr>
            <a:spLocks noGrp="1"/>
          </p:cNvSpPr>
          <p:nvPr>
            <p:ph type="title"/>
          </p:nvPr>
        </p:nvSpPr>
        <p:spPr/>
        <p:txBody>
          <a:bodyPr/>
          <a:lstStyle/>
          <a:p>
            <a:r>
              <a:rPr lang="en-US"/>
              <a:t>Data Governance Award Winners</a:t>
            </a:r>
          </a:p>
        </p:txBody>
      </p:sp>
      <p:sp>
        <p:nvSpPr>
          <p:cNvPr id="5" name="Slide Number Placeholder 4">
            <a:extLst>
              <a:ext uri="{FF2B5EF4-FFF2-40B4-BE49-F238E27FC236}">
                <a16:creationId xmlns:a16="http://schemas.microsoft.com/office/drawing/2014/main" id="{FB7DC7B3-1AA4-7A4C-F7F6-A7C02E5CB3E6}"/>
              </a:ext>
            </a:extLst>
          </p:cNvPr>
          <p:cNvSpPr>
            <a:spLocks noGrp="1"/>
          </p:cNvSpPr>
          <p:nvPr>
            <p:ph type="sldNum" sz="quarter" idx="10"/>
          </p:nvPr>
        </p:nvSpPr>
        <p:spPr/>
        <p:txBody>
          <a:bodyPr/>
          <a:lstStyle/>
          <a:p>
            <a:fld id="{7A3832A0-79CF-4AB2-A86D-F6819D2BCBA5}" type="slidenum">
              <a:rPr lang="en-US" smtClean="0"/>
              <a:pPr/>
              <a:t>11</a:t>
            </a:fld>
            <a:endParaRPr lang="en-US"/>
          </a:p>
        </p:txBody>
      </p:sp>
      <p:sp>
        <p:nvSpPr>
          <p:cNvPr id="7" name="TextBox 6">
            <a:extLst>
              <a:ext uri="{FF2B5EF4-FFF2-40B4-BE49-F238E27FC236}">
                <a16:creationId xmlns:a16="http://schemas.microsoft.com/office/drawing/2014/main" id="{B0E26B78-36D3-6075-D7DE-54929F609DC1}"/>
              </a:ext>
            </a:extLst>
          </p:cNvPr>
          <p:cNvSpPr txBox="1"/>
          <p:nvPr/>
        </p:nvSpPr>
        <p:spPr>
          <a:xfrm>
            <a:off x="534185" y="1056018"/>
            <a:ext cx="3526077" cy="707886"/>
          </a:xfrm>
          <a:prstGeom prst="rect">
            <a:avLst/>
          </a:prstGeom>
          <a:noFill/>
        </p:spPr>
        <p:txBody>
          <a:bodyPr wrap="square" rtlCol="0">
            <a:spAutoFit/>
          </a:bodyPr>
          <a:lstStyle/>
          <a:p>
            <a:r>
              <a:rPr lang="en-US" sz="4000">
                <a:solidFill>
                  <a:srgbClr val="00B050"/>
                </a:solidFill>
              </a:rPr>
              <a:t>Large Agency</a:t>
            </a:r>
          </a:p>
        </p:txBody>
      </p:sp>
      <p:graphicFrame>
        <p:nvGraphicFramePr>
          <p:cNvPr id="8" name="Content Placeholder 5" descr="Medium Agency:&#10;1st place ribbon next to DOE&#10;2nd place ribbon next to TRS">
            <a:extLst>
              <a:ext uri="{FF2B5EF4-FFF2-40B4-BE49-F238E27FC236}">
                <a16:creationId xmlns:a16="http://schemas.microsoft.com/office/drawing/2014/main" id="{508B157E-8E63-A5AA-8910-2027F718DA31}"/>
              </a:ext>
            </a:extLst>
          </p:cNvPr>
          <p:cNvGraphicFramePr>
            <a:graphicFrameLocks/>
          </p:cNvGraphicFramePr>
          <p:nvPr>
            <p:extLst>
              <p:ext uri="{D42A27DB-BD31-4B8C-83A1-F6EECF244321}">
                <p14:modId xmlns:p14="http://schemas.microsoft.com/office/powerpoint/2010/main" val="2581363031"/>
              </p:ext>
            </p:extLst>
          </p:nvPr>
        </p:nvGraphicFramePr>
        <p:xfrm>
          <a:off x="4752066" y="1722155"/>
          <a:ext cx="5425331" cy="2914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E23A4180-1B3D-7787-04C5-9ACB89F48C28}"/>
              </a:ext>
            </a:extLst>
          </p:cNvPr>
          <p:cNvSpPr txBox="1"/>
          <p:nvPr/>
        </p:nvSpPr>
        <p:spPr>
          <a:xfrm>
            <a:off x="5548771" y="1004009"/>
            <a:ext cx="3996062" cy="707886"/>
          </a:xfrm>
          <a:prstGeom prst="rect">
            <a:avLst/>
          </a:prstGeom>
          <a:noFill/>
        </p:spPr>
        <p:txBody>
          <a:bodyPr wrap="square" rtlCol="0">
            <a:spAutoFit/>
          </a:bodyPr>
          <a:lstStyle/>
          <a:p>
            <a:r>
              <a:rPr lang="en-US" sz="4000">
                <a:solidFill>
                  <a:srgbClr val="00B050"/>
                </a:solidFill>
              </a:rPr>
              <a:t>Medium Agency</a:t>
            </a:r>
          </a:p>
        </p:txBody>
      </p:sp>
      <p:sp>
        <p:nvSpPr>
          <p:cNvPr id="10" name="TextBox 9">
            <a:extLst>
              <a:ext uri="{FF2B5EF4-FFF2-40B4-BE49-F238E27FC236}">
                <a16:creationId xmlns:a16="http://schemas.microsoft.com/office/drawing/2014/main" id="{BE902FCF-C1A1-E28B-A74D-50990285F20D}"/>
              </a:ext>
            </a:extLst>
          </p:cNvPr>
          <p:cNvSpPr txBox="1"/>
          <p:nvPr/>
        </p:nvSpPr>
        <p:spPr>
          <a:xfrm>
            <a:off x="5657849" y="4953000"/>
            <a:ext cx="3781425" cy="646331"/>
          </a:xfrm>
          <a:prstGeom prst="rect">
            <a:avLst/>
          </a:prstGeom>
          <a:solidFill>
            <a:schemeClr val="accent6">
              <a:lumMod val="20000"/>
              <a:lumOff val="80000"/>
            </a:schemeClr>
          </a:solidFill>
        </p:spPr>
        <p:txBody>
          <a:bodyPr wrap="square" rtlCol="0">
            <a:spAutoFit/>
          </a:bodyPr>
          <a:lstStyle/>
          <a:p>
            <a:r>
              <a:rPr lang="en-US" b="1"/>
              <a:t>Honorable Mention</a:t>
            </a:r>
          </a:p>
          <a:p>
            <a:r>
              <a:rPr lang="en-US"/>
              <a:t>DEQ and VDH</a:t>
            </a:r>
          </a:p>
        </p:txBody>
      </p:sp>
    </p:spTree>
    <p:extLst>
      <p:ext uri="{BB962C8B-B14F-4D97-AF65-F5344CB8AC3E}">
        <p14:creationId xmlns:p14="http://schemas.microsoft.com/office/powerpoint/2010/main" val="126534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12E00-CC7F-EF20-C77D-7959F222012E}"/>
              </a:ext>
            </a:extLst>
          </p:cNvPr>
          <p:cNvSpPr>
            <a:spLocks noGrp="1"/>
          </p:cNvSpPr>
          <p:nvPr>
            <p:ph type="title"/>
          </p:nvPr>
        </p:nvSpPr>
        <p:spPr/>
        <p:txBody>
          <a:bodyPr/>
          <a:lstStyle/>
          <a:p>
            <a:r>
              <a:rPr lang="en-US"/>
              <a:t>Fast Facts - Data Governance and Compliance</a:t>
            </a:r>
          </a:p>
        </p:txBody>
      </p:sp>
      <p:graphicFrame>
        <p:nvGraphicFramePr>
          <p:cNvPr id="5" name="Content Placeholder 4" descr="Open Data Portal: 20,076 datasets, 15,995 visits in August, 45,077 page views&#10;&#10;Structured Data Scanning: New Agencies- Tax, TRS, VSP, 389,561 assets, 14,614 glossary terms.&#10;&#10;Unstructured Data Scanning: 46.69 M objects scanned, sources scanned: file shares, OneDrive, SharePoint, Filenet, 13 Executive Agencies Scanned.&#10;&#10;Data Classification: Sec 540 published, Data Classification Policy and Standard Available, Data Classification Framework ETA Nov 1">
            <a:extLst>
              <a:ext uri="{FF2B5EF4-FFF2-40B4-BE49-F238E27FC236}">
                <a16:creationId xmlns:a16="http://schemas.microsoft.com/office/drawing/2014/main" id="{FF66F7DD-460E-0287-1FE6-EA779056B676}"/>
              </a:ext>
            </a:extLst>
          </p:cNvPr>
          <p:cNvGraphicFramePr>
            <a:graphicFrameLocks noGrp="1"/>
          </p:cNvGraphicFramePr>
          <p:nvPr>
            <p:ph idx="1"/>
            <p:extLst>
              <p:ext uri="{D42A27DB-BD31-4B8C-83A1-F6EECF244321}">
                <p14:modId xmlns:p14="http://schemas.microsoft.com/office/powerpoint/2010/main" val="2263964767"/>
              </p:ext>
            </p:extLst>
          </p:nvPr>
        </p:nvGraphicFramePr>
        <p:xfrm>
          <a:off x="1270000" y="1373188"/>
          <a:ext cx="96520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F99CBB5-8309-8428-462A-F97BDACD49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408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86CDE-03B7-723F-73FB-7D5FB52E08D2}"/>
              </a:ext>
            </a:extLst>
          </p:cNvPr>
          <p:cNvSpPr>
            <a:spLocks noGrp="1"/>
          </p:cNvSpPr>
          <p:nvPr>
            <p:ph type="title"/>
          </p:nvPr>
        </p:nvSpPr>
        <p:spPr/>
        <p:txBody>
          <a:bodyPr/>
          <a:lstStyle/>
          <a:p>
            <a:r>
              <a:rPr lang="en-US"/>
              <a:t>ODGA Data Governance Resources</a:t>
            </a:r>
          </a:p>
        </p:txBody>
      </p:sp>
      <p:sp>
        <p:nvSpPr>
          <p:cNvPr id="4" name="Slide Number Placeholder 3">
            <a:extLst>
              <a:ext uri="{FF2B5EF4-FFF2-40B4-BE49-F238E27FC236}">
                <a16:creationId xmlns:a16="http://schemas.microsoft.com/office/drawing/2014/main" id="{3DCDED2E-8135-8E3A-ABA7-B0C1F80C9F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5" name="Content Placeholder 6" descr="Screenshot of resources available on the ODGA website">
            <a:extLst>
              <a:ext uri="{FF2B5EF4-FFF2-40B4-BE49-F238E27FC236}">
                <a16:creationId xmlns:a16="http://schemas.microsoft.com/office/drawing/2014/main" id="{D047CDAC-5CB3-42EA-E325-931BD8A86330}"/>
              </a:ext>
            </a:extLst>
          </p:cNvPr>
          <p:cNvPicPr>
            <a:picLocks noChangeAspect="1"/>
          </p:cNvPicPr>
          <p:nvPr/>
        </p:nvPicPr>
        <p:blipFill>
          <a:blip r:embed="rId2"/>
          <a:stretch>
            <a:fillRect/>
          </a:stretch>
        </p:blipFill>
        <p:spPr>
          <a:xfrm>
            <a:off x="1491029" y="1328468"/>
            <a:ext cx="5343461" cy="4513263"/>
          </a:xfrm>
          <a:prstGeom prst="rect">
            <a:avLst/>
          </a:prstGeom>
          <a:noFill/>
          <a:effectLst/>
        </p:spPr>
      </p:pic>
      <p:sp>
        <p:nvSpPr>
          <p:cNvPr id="6" name="TextBox 5">
            <a:extLst>
              <a:ext uri="{FF2B5EF4-FFF2-40B4-BE49-F238E27FC236}">
                <a16:creationId xmlns:a16="http://schemas.microsoft.com/office/drawing/2014/main" id="{51F0CB9E-366E-48F1-8927-72A8947E22C3}"/>
              </a:ext>
            </a:extLst>
          </p:cNvPr>
          <p:cNvSpPr txBox="1"/>
          <p:nvPr/>
        </p:nvSpPr>
        <p:spPr>
          <a:xfrm>
            <a:off x="7055520" y="1984953"/>
            <a:ext cx="3645322" cy="1785104"/>
          </a:xfrm>
          <a:prstGeom prst="rect">
            <a:avLst/>
          </a:prstGeom>
          <a:solidFill>
            <a:schemeClr val="accent1">
              <a:lumMod val="75000"/>
            </a:schemeClr>
          </a:solidFill>
        </p:spPr>
        <p:txBody>
          <a:bodyPr wrap="square" rtlCol="0">
            <a:spAutoFit/>
          </a:bodyPr>
          <a:lstStyle/>
          <a:p>
            <a:r>
              <a:rPr lang="en-US" sz="1400" b="1">
                <a:solidFill>
                  <a:schemeClr val="bg1"/>
                </a:solidFill>
              </a:rPr>
              <a:t>New Resource Page Content</a:t>
            </a:r>
          </a:p>
          <a:p>
            <a:endParaRPr lang="en-US" sz="1200" b="1">
              <a:solidFill>
                <a:schemeClr val="bg1"/>
              </a:solidFill>
            </a:endParaRPr>
          </a:p>
          <a:p>
            <a:r>
              <a:rPr lang="en-US" sz="1200" b="1">
                <a:solidFill>
                  <a:schemeClr val="bg1"/>
                </a:solidFill>
              </a:rPr>
              <a:t>Guidebooks</a:t>
            </a:r>
          </a:p>
          <a:p>
            <a:pPr marL="285750" indent="-285750">
              <a:buFont typeface="Arial" panose="020B0604020202020204" pitchFamily="34" charset="0"/>
              <a:buChar char="•"/>
            </a:pPr>
            <a:r>
              <a:rPr lang="en-US" sz="1200">
                <a:solidFill>
                  <a:schemeClr val="bg1"/>
                </a:solidFill>
              </a:rPr>
              <a:t>Data Classification Framework</a:t>
            </a:r>
          </a:p>
          <a:p>
            <a:pPr marL="285750" indent="-285750">
              <a:buFont typeface="Arial" panose="020B0604020202020204" pitchFamily="34" charset="0"/>
              <a:buChar char="•"/>
            </a:pPr>
            <a:r>
              <a:rPr lang="en-US" sz="1200">
                <a:solidFill>
                  <a:schemeClr val="bg1"/>
                </a:solidFill>
              </a:rPr>
              <a:t>Data Management Maturity Assessment </a:t>
            </a:r>
          </a:p>
          <a:p>
            <a:pPr marL="285750" indent="-285750">
              <a:buFont typeface="Arial" panose="020B0604020202020204" pitchFamily="34" charset="0"/>
              <a:buChar char="•"/>
            </a:pPr>
            <a:r>
              <a:rPr lang="en-US" sz="1200">
                <a:solidFill>
                  <a:schemeClr val="bg1"/>
                </a:solidFill>
              </a:rPr>
              <a:t>Data Management Maturity Assessment Prescription</a:t>
            </a:r>
          </a:p>
          <a:p>
            <a:pPr marL="285750" indent="-285750">
              <a:buFont typeface="Arial" panose="020B0604020202020204" pitchFamily="34" charset="0"/>
              <a:buChar char="•"/>
            </a:pPr>
            <a:endParaRPr lang="en-US" sz="1200">
              <a:solidFill>
                <a:schemeClr val="bg1"/>
              </a:solidFill>
            </a:endParaRPr>
          </a:p>
          <a:p>
            <a:endParaRPr lang="en-US" sz="1200">
              <a:solidFill>
                <a:schemeClr val="bg1"/>
              </a:solidFill>
            </a:endParaRPr>
          </a:p>
        </p:txBody>
      </p:sp>
    </p:spTree>
    <p:extLst>
      <p:ext uri="{BB962C8B-B14F-4D97-AF65-F5344CB8AC3E}">
        <p14:creationId xmlns:p14="http://schemas.microsoft.com/office/powerpoint/2010/main" val="2121620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6BEEC3-EB4F-6B36-2002-9D8B4F9A7C23}"/>
              </a:ext>
            </a:extLst>
          </p:cNvPr>
          <p:cNvSpPr>
            <a:spLocks noGrp="1"/>
          </p:cNvSpPr>
          <p:nvPr>
            <p:ph sz="half" idx="2"/>
          </p:nvPr>
        </p:nvSpPr>
        <p:spPr>
          <a:xfrm>
            <a:off x="6181971" y="1377196"/>
            <a:ext cx="5181600" cy="4280166"/>
          </a:xfrm>
        </p:spPr>
        <p:txBody>
          <a:bodyPr vert="horz" lIns="91440" tIns="45720" rIns="91440" bIns="45720" rtlCol="0" anchor="t">
            <a:normAutofit/>
          </a:bodyPr>
          <a:lstStyle/>
          <a:p>
            <a:pPr marL="285750" indent="-285750">
              <a:buFont typeface="Arial"/>
              <a:buChar char="•"/>
            </a:pPr>
            <a:r>
              <a:rPr lang="en-US" sz="2200" b="1">
                <a:latin typeface="Roboto"/>
                <a:ea typeface="Roboto"/>
                <a:cs typeface="Roboto"/>
              </a:rPr>
              <a:t>23 lunch and learns</a:t>
            </a:r>
            <a:endParaRPr lang="en-US" sz="2200">
              <a:latin typeface="Roboto"/>
              <a:ea typeface="Roboto"/>
              <a:cs typeface="Roboto"/>
            </a:endParaRPr>
          </a:p>
          <a:p>
            <a:pPr marL="285750" indent="-285750">
              <a:buFont typeface="Arial"/>
              <a:buChar char="•"/>
            </a:pPr>
            <a:r>
              <a:rPr lang="en-US" sz="2200" b="1">
                <a:latin typeface="Roboto"/>
                <a:ea typeface="Roboto"/>
                <a:cs typeface="Roboto"/>
              </a:rPr>
              <a:t>774 attendees</a:t>
            </a:r>
            <a:endParaRPr lang="en-US" sz="2200">
              <a:latin typeface="Roboto"/>
              <a:ea typeface="Roboto"/>
              <a:cs typeface="Roboto"/>
            </a:endParaRPr>
          </a:p>
          <a:p>
            <a:pPr marL="285750" indent="-285750">
              <a:buFont typeface="Arial"/>
              <a:buChar char="•"/>
            </a:pPr>
            <a:r>
              <a:rPr lang="en-US" sz="2200" b="1">
                <a:latin typeface="Roboto"/>
                <a:ea typeface="Roboto"/>
                <a:cs typeface="Roboto"/>
              </a:rPr>
              <a:t> 51 agencies</a:t>
            </a:r>
          </a:p>
          <a:p>
            <a:pPr marL="285750" indent="-285750">
              <a:buFont typeface="Arial"/>
              <a:buChar char="•"/>
            </a:pPr>
            <a:r>
              <a:rPr lang="en-US" sz="2200" b="1" u="sng">
                <a:latin typeface="Roboto"/>
                <a:ea typeface="Roboto"/>
                <a:cs typeface="Roboto"/>
              </a:rPr>
              <a:t>2026 Lunch and Learn Schedule Coming Soon:</a:t>
            </a:r>
          </a:p>
          <a:p>
            <a:pPr lvl="1">
              <a:buFont typeface="Arial"/>
              <a:buChar char="•"/>
            </a:pPr>
            <a:r>
              <a:rPr lang="en-US" sz="2000" b="1">
                <a:latin typeface="Roboto"/>
                <a:ea typeface="Roboto"/>
                <a:cs typeface="Roboto"/>
              </a:rPr>
              <a:t>Data Architecture</a:t>
            </a:r>
          </a:p>
          <a:p>
            <a:pPr lvl="1">
              <a:buFont typeface="Arial"/>
              <a:buChar char="•"/>
            </a:pPr>
            <a:r>
              <a:rPr lang="en-US" sz="2000" b="1">
                <a:latin typeface="Roboto"/>
                <a:ea typeface="Roboto"/>
                <a:cs typeface="Roboto"/>
              </a:rPr>
              <a:t>Data Lineage and Lifecycle</a:t>
            </a:r>
          </a:p>
          <a:p>
            <a:pPr lvl="1">
              <a:buFont typeface="Arial"/>
              <a:buChar char="•"/>
            </a:pPr>
            <a:r>
              <a:rPr lang="en-US" sz="2000" b="1">
                <a:latin typeface="Roboto"/>
                <a:ea typeface="Roboto"/>
                <a:cs typeface="Roboto"/>
              </a:rPr>
              <a:t>Data Modeling</a:t>
            </a:r>
          </a:p>
          <a:p>
            <a:pPr lvl="1">
              <a:buFont typeface="Arial"/>
              <a:buChar char="•"/>
            </a:pPr>
            <a:r>
              <a:rPr lang="en-US" sz="2000" b="1">
                <a:latin typeface="Roboto"/>
                <a:ea typeface="Roboto"/>
                <a:cs typeface="Roboto"/>
              </a:rPr>
              <a:t>Data Strategy Workshop</a:t>
            </a:r>
          </a:p>
          <a:p>
            <a:pPr lvl="1">
              <a:buFont typeface="Arial"/>
              <a:buChar char="•"/>
            </a:pPr>
            <a:r>
              <a:rPr lang="en-US" sz="2000" b="1">
                <a:latin typeface="Roboto"/>
                <a:ea typeface="Roboto"/>
                <a:cs typeface="Roboto"/>
              </a:rPr>
              <a:t>Power BI Basics</a:t>
            </a:r>
          </a:p>
          <a:p>
            <a:pPr lvl="1">
              <a:buFont typeface="Arial"/>
              <a:buChar char="•"/>
            </a:pPr>
            <a:r>
              <a:rPr lang="en-US" sz="2000" b="1">
                <a:latin typeface="Roboto"/>
                <a:ea typeface="Roboto"/>
                <a:cs typeface="Roboto"/>
              </a:rPr>
              <a:t>Data Classification</a:t>
            </a:r>
          </a:p>
        </p:txBody>
      </p:sp>
      <p:sp>
        <p:nvSpPr>
          <p:cNvPr id="3" name="Title 2">
            <a:extLst>
              <a:ext uri="{FF2B5EF4-FFF2-40B4-BE49-F238E27FC236}">
                <a16:creationId xmlns:a16="http://schemas.microsoft.com/office/drawing/2014/main" id="{F7FFBEE6-E6FC-88D6-083B-8414B764ADAE}"/>
              </a:ext>
            </a:extLst>
          </p:cNvPr>
          <p:cNvSpPr>
            <a:spLocks noGrp="1"/>
          </p:cNvSpPr>
          <p:nvPr>
            <p:ph type="title"/>
          </p:nvPr>
        </p:nvSpPr>
        <p:spPr/>
        <p:txBody>
          <a:bodyPr/>
          <a:lstStyle/>
          <a:p>
            <a:r>
              <a:rPr lang="en-US">
                <a:latin typeface="Montserrat"/>
                <a:ea typeface="Roboto"/>
              </a:rPr>
              <a:t>Lunch and Learn Stats</a:t>
            </a:r>
            <a:endParaRPr lang="en-US"/>
          </a:p>
        </p:txBody>
      </p:sp>
      <p:sp>
        <p:nvSpPr>
          <p:cNvPr id="4" name="Slide Number Placeholder 3">
            <a:extLst>
              <a:ext uri="{FF2B5EF4-FFF2-40B4-BE49-F238E27FC236}">
                <a16:creationId xmlns:a16="http://schemas.microsoft.com/office/drawing/2014/main" id="{73CC4397-7151-B088-04D5-0059DA1BFC1A}"/>
              </a:ext>
            </a:extLst>
          </p:cNvPr>
          <p:cNvSpPr>
            <a:spLocks noGrp="1"/>
          </p:cNvSpPr>
          <p:nvPr>
            <p:ph type="sldNum" sz="quarter" idx="10"/>
          </p:nvPr>
        </p:nvSpPr>
        <p:spPr/>
        <p:txBody>
          <a:bodyPr/>
          <a:lstStyle/>
          <a:p>
            <a:fld id="{7A3832A0-79CF-4AB2-A86D-F6819D2BCBA5}" type="slidenum">
              <a:rPr lang="en-US" smtClean="0"/>
              <a:pPr/>
              <a:t>14</a:t>
            </a:fld>
            <a:endParaRPr lang="en-US"/>
          </a:p>
        </p:txBody>
      </p:sp>
    </p:spTree>
    <p:extLst>
      <p:ext uri="{BB962C8B-B14F-4D97-AF65-F5344CB8AC3E}">
        <p14:creationId xmlns:p14="http://schemas.microsoft.com/office/powerpoint/2010/main" val="26478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86CDE-03B7-723F-73FB-7D5FB52E08D2}"/>
              </a:ext>
            </a:extLst>
          </p:cNvPr>
          <p:cNvSpPr>
            <a:spLocks noGrp="1"/>
          </p:cNvSpPr>
          <p:nvPr>
            <p:ph type="title"/>
          </p:nvPr>
        </p:nvSpPr>
        <p:spPr/>
        <p:txBody>
          <a:bodyPr/>
          <a:lstStyle/>
          <a:p>
            <a:r>
              <a:rPr lang="en-US"/>
              <a:t>2025 </a:t>
            </a:r>
            <a:r>
              <a:rPr lang="en-US" err="1"/>
              <a:t>Dataversity</a:t>
            </a:r>
            <a:r>
              <a:rPr lang="en-US"/>
              <a:t> Update</a:t>
            </a:r>
          </a:p>
        </p:txBody>
      </p:sp>
      <p:sp>
        <p:nvSpPr>
          <p:cNvPr id="4" name="Slide Number Placeholder 3">
            <a:extLst>
              <a:ext uri="{FF2B5EF4-FFF2-40B4-BE49-F238E27FC236}">
                <a16:creationId xmlns:a16="http://schemas.microsoft.com/office/drawing/2014/main" id="{3DCDED2E-8135-8E3A-ABA7-B0C1F80C9F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 name="Content Placeholder 2">
            <a:extLst>
              <a:ext uri="{FF2B5EF4-FFF2-40B4-BE49-F238E27FC236}">
                <a16:creationId xmlns:a16="http://schemas.microsoft.com/office/drawing/2014/main" id="{6E72FFED-50C2-0996-066F-420ACF3B44E8}"/>
              </a:ext>
            </a:extLst>
          </p:cNvPr>
          <p:cNvSpPr txBox="1">
            <a:spLocks/>
          </p:cNvSpPr>
          <p:nvPr/>
        </p:nvSpPr>
        <p:spPr>
          <a:xfrm>
            <a:off x="828089" y="1280652"/>
            <a:ext cx="5181600" cy="4506686"/>
          </a:xfrm>
          <a:prstGeom prst="rect">
            <a:avLst/>
          </a:prstGeom>
          <a:solidFill>
            <a:schemeClr val="accent6">
              <a:lumMod val="20000"/>
              <a:lumOff val="80000"/>
            </a:schemeClr>
          </a:solidFill>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1000+ Classes Available</a:t>
            </a:r>
          </a:p>
          <a:p>
            <a:r>
              <a:rPr lang="en-US" sz="2400"/>
              <a:t>113 classes completed Jan-Sept 2025</a:t>
            </a:r>
          </a:p>
          <a:p>
            <a:r>
              <a:rPr lang="en-US" sz="2400"/>
              <a:t>70 classes started</a:t>
            </a:r>
          </a:p>
          <a:p>
            <a:r>
              <a:rPr lang="en-US" sz="2400"/>
              <a:t>Top 5 Learner Agencies</a:t>
            </a:r>
          </a:p>
          <a:p>
            <a:pPr lvl="1"/>
            <a:r>
              <a:rPr lang="en-US"/>
              <a:t>DSS</a:t>
            </a:r>
          </a:p>
          <a:p>
            <a:pPr lvl="1"/>
            <a:r>
              <a:rPr lang="en-US"/>
              <a:t>DEQ</a:t>
            </a:r>
          </a:p>
          <a:p>
            <a:pPr lvl="1"/>
            <a:r>
              <a:rPr lang="en-US"/>
              <a:t>Tie:  VDH and DOE</a:t>
            </a:r>
          </a:p>
          <a:p>
            <a:pPr lvl="1"/>
            <a:r>
              <a:rPr lang="en-US"/>
              <a:t>Virginia 529</a:t>
            </a:r>
          </a:p>
          <a:p>
            <a:pPr lvl="1"/>
            <a:r>
              <a:rPr lang="en-US"/>
              <a:t>VDEM</a:t>
            </a:r>
          </a:p>
          <a:p>
            <a:r>
              <a:rPr lang="en-US" sz="2400"/>
              <a:t>7 people started or completed at least 1 DMBoK certification course</a:t>
            </a:r>
          </a:p>
        </p:txBody>
      </p:sp>
      <p:sp>
        <p:nvSpPr>
          <p:cNvPr id="6" name="Content Placeholder 3">
            <a:extLst>
              <a:ext uri="{FF2B5EF4-FFF2-40B4-BE49-F238E27FC236}">
                <a16:creationId xmlns:a16="http://schemas.microsoft.com/office/drawing/2014/main" id="{F68163A9-0EF6-8590-C0FC-D3910419ABE1}"/>
              </a:ext>
            </a:extLst>
          </p:cNvPr>
          <p:cNvSpPr txBox="1">
            <a:spLocks/>
          </p:cNvSpPr>
          <p:nvPr/>
        </p:nvSpPr>
        <p:spPr>
          <a:xfrm>
            <a:off x="6268063" y="1280652"/>
            <a:ext cx="5181600" cy="4506686"/>
          </a:xfrm>
          <a:prstGeom prst="rect">
            <a:avLst/>
          </a:prstGeom>
          <a:solidFill>
            <a:schemeClr val="accent1">
              <a:lumMod val="20000"/>
              <a:lumOff val="80000"/>
            </a:schemeClr>
          </a:solidFill>
        </p:spPr>
        <p:txBody>
          <a:bodyPr>
            <a:normAutofit fontScale="700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Most Popular Classes</a:t>
            </a:r>
          </a:p>
          <a:p>
            <a:pPr marL="457200" indent="-457200">
              <a:buFont typeface="+mj-lt"/>
              <a:buAutoNum type="arabicPeriod"/>
            </a:pPr>
            <a:r>
              <a:rPr lang="en-US"/>
              <a:t>DG3: Data Governance Roles and Responsibilities (5)</a:t>
            </a:r>
          </a:p>
          <a:p>
            <a:pPr marL="457200" indent="-457200">
              <a:buFont typeface="+mj-lt"/>
              <a:buAutoNum type="arabicPeriod"/>
            </a:pPr>
            <a:r>
              <a:rPr lang="en-US"/>
              <a:t>DG6: Data Governance Best Practices (4)</a:t>
            </a:r>
          </a:p>
          <a:p>
            <a:pPr marL="457200" indent="-457200">
              <a:buFont typeface="+mj-lt"/>
              <a:buAutoNum type="arabicPeriod"/>
            </a:pPr>
            <a:r>
              <a:rPr lang="en-US"/>
              <a:t>DG1: Getting Started Governing Data – The Data Governance Framework (4)</a:t>
            </a:r>
          </a:p>
          <a:p>
            <a:pPr marL="457200" indent="-457200">
              <a:buFont typeface="+mj-lt"/>
              <a:buAutoNum type="arabicPeriod"/>
            </a:pPr>
            <a:r>
              <a:rPr lang="en-US"/>
              <a:t>AIAG: Agentic AI Governance (4)</a:t>
            </a:r>
          </a:p>
          <a:p>
            <a:pPr marL="457200" indent="-457200">
              <a:buFont typeface="+mj-lt"/>
              <a:buAutoNum type="arabicPeriod"/>
            </a:pPr>
            <a:r>
              <a:rPr lang="en-US"/>
              <a:t>DG2: Creating a Data Governance Operating Model (4)</a:t>
            </a:r>
          </a:p>
          <a:p>
            <a:pPr marL="457200" indent="-457200">
              <a:buFont typeface="+mj-lt"/>
              <a:buAutoNum type="arabicPeriod"/>
            </a:pPr>
            <a:r>
              <a:rPr lang="en-US"/>
              <a:t>DMBK3: Data Quality Management (4)</a:t>
            </a:r>
          </a:p>
          <a:p>
            <a:pPr marL="0" indent="0">
              <a:buFont typeface="Arial" panose="020B0604020202020204" pitchFamily="34" charset="0"/>
              <a:buNone/>
            </a:pPr>
            <a:endParaRPr lang="en-US"/>
          </a:p>
          <a:p>
            <a:pPr marL="0" indent="0">
              <a:buFont typeface="Arial" panose="020B0604020202020204" pitchFamily="34" charset="0"/>
              <a:buNone/>
            </a:pPr>
            <a:r>
              <a:rPr lang="en-US"/>
              <a:t>Last Year</a:t>
            </a:r>
          </a:p>
          <a:p>
            <a:pPr marL="457200" indent="-457200">
              <a:buFont typeface="+mj-lt"/>
              <a:buAutoNum type="arabicPeriod"/>
            </a:pPr>
            <a:r>
              <a:rPr lang="en-US"/>
              <a:t>What is Data Management? (15)</a:t>
            </a:r>
          </a:p>
          <a:p>
            <a:pPr marL="457200" indent="-457200">
              <a:buFont typeface="+mj-lt"/>
              <a:buAutoNum type="arabicPeriod"/>
            </a:pPr>
            <a:r>
              <a:rPr lang="en-US"/>
              <a:t>Getting Started Governing Data – The Data Governance Framework (14)</a:t>
            </a:r>
          </a:p>
          <a:p>
            <a:pPr marL="457200" indent="-457200">
              <a:buFont typeface="+mj-lt"/>
              <a:buAutoNum type="arabicPeriod"/>
            </a:pPr>
            <a:r>
              <a:rPr lang="en-US"/>
              <a:t>Creating a Data Governance Operating Model (10)</a:t>
            </a:r>
          </a:p>
          <a:p>
            <a:pPr marL="457200" indent="-457200">
              <a:buFont typeface="+mj-lt"/>
              <a:buAutoNum type="arabicPeriod"/>
            </a:pPr>
            <a:r>
              <a:rPr lang="en-US"/>
              <a:t>What is Data Governance? (10)</a:t>
            </a:r>
          </a:p>
          <a:p>
            <a:pPr marL="457200" indent="-457200">
              <a:buFont typeface="+mj-lt"/>
              <a:buAutoNum type="arabicPeriod"/>
            </a:pPr>
            <a:r>
              <a:rPr lang="en-US" b="0">
                <a:solidFill>
                  <a:srgbClr val="002060"/>
                </a:solidFill>
              </a:rPr>
              <a:t>DG3: Data Governance Roles and Responsibilities</a:t>
            </a:r>
            <a:r>
              <a:rPr lang="en-US">
                <a:solidFill>
                  <a:srgbClr val="002060"/>
                </a:solidFill>
              </a:rPr>
              <a:t> (8)</a:t>
            </a:r>
          </a:p>
        </p:txBody>
      </p:sp>
    </p:spTree>
    <p:extLst>
      <p:ext uri="{BB962C8B-B14F-4D97-AF65-F5344CB8AC3E}">
        <p14:creationId xmlns:p14="http://schemas.microsoft.com/office/powerpoint/2010/main" val="3057458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3BE28F-3704-8BFF-6350-4E49E1A0743F}"/>
              </a:ext>
            </a:extLst>
          </p:cNvPr>
          <p:cNvSpPr>
            <a:spLocks noGrp="1"/>
          </p:cNvSpPr>
          <p:nvPr>
            <p:ph type="title"/>
          </p:nvPr>
        </p:nvSpPr>
        <p:spPr/>
        <p:txBody>
          <a:bodyPr/>
          <a:lstStyle/>
          <a:p>
            <a:r>
              <a:rPr lang="en-US"/>
              <a:t>Data Literacy</a:t>
            </a:r>
          </a:p>
        </p:txBody>
      </p:sp>
      <p:graphicFrame>
        <p:nvGraphicFramePr>
          <p:cNvPr id="5" name="Diagram 4" descr="1st Chart: New Videos:&#10;- Per Capita&#10;-How to Write and Executive Summary&#10;-Data Storytelling&#10;-Spotting Data Entry Errors&#10;-Sampling Methods&#10;-Bias in Data Collection&#10;&#10;2nd Chart: Video Library&#10;- Data Literacy Foundations&#10;-Master the Language of Data Visualizations&#10;-Misleading Charts&#10;-Credibility&#10;-Quantitative vs Qualitative&#10;-Structured and Unstructured Data&#10;-Mean, Median, and Mode&#10;-Misleading Statistics&#10;-Polls and Margin of Error&#10;-Correlation vs Causation&#10;-Probability and Risk&#10;-Boolean Logic&#10;-You are the Product">
            <a:extLst>
              <a:ext uri="{FF2B5EF4-FFF2-40B4-BE49-F238E27FC236}">
                <a16:creationId xmlns:a16="http://schemas.microsoft.com/office/drawing/2014/main" id="{6785693F-1216-0A1A-0E68-AC73640DCEB3}"/>
              </a:ext>
            </a:extLst>
          </p:cNvPr>
          <p:cNvGraphicFramePr/>
          <p:nvPr>
            <p:extLst>
              <p:ext uri="{D42A27DB-BD31-4B8C-83A1-F6EECF244321}">
                <p14:modId xmlns:p14="http://schemas.microsoft.com/office/powerpoint/2010/main" val="2534737084"/>
              </p:ext>
            </p:extLst>
          </p:nvPr>
        </p:nvGraphicFramePr>
        <p:xfrm>
          <a:off x="708025" y="1186430"/>
          <a:ext cx="7121525" cy="4759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F7650B5-AD75-E0E9-C580-B541E951CE0A}"/>
              </a:ext>
            </a:extLst>
          </p:cNvPr>
          <p:cNvSpPr txBox="1"/>
          <p:nvPr/>
        </p:nvSpPr>
        <p:spPr>
          <a:xfrm>
            <a:off x="8003390" y="1314781"/>
            <a:ext cx="28257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3055"/>
                </a:solidFill>
                <a:effectLst/>
                <a:uLnTx/>
                <a:uFillTx/>
                <a:latin typeface="Aptos" panose="02110004020202020204"/>
                <a:ea typeface="+mn-ea"/>
                <a:cs typeface="+mn-cs"/>
                <a:hlinkClick r:id="rId7"/>
              </a:rPr>
              <a:t>Data Literacy Library</a:t>
            </a:r>
            <a:endParaRPr kumimoji="0" lang="en-US" sz="1800" b="0" i="0" u="none" strike="noStrike" kern="1200" cap="none" spc="0" normalizeH="0" baseline="0" noProof="0">
              <a:ln>
                <a:noFill/>
              </a:ln>
              <a:solidFill>
                <a:srgbClr val="173055"/>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2D1D380-3A2C-1334-C68D-EC100D67EFC1}"/>
              </a:ext>
            </a:extLst>
          </p:cNvPr>
          <p:cNvSpPr txBox="1"/>
          <p:nvPr/>
        </p:nvSpPr>
        <p:spPr>
          <a:xfrm>
            <a:off x="8003390" y="1946146"/>
            <a:ext cx="335041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73055"/>
                </a:solidFill>
                <a:effectLst/>
                <a:uLnTx/>
                <a:uFillTx/>
                <a:latin typeface="Aptos" panose="02110004020202020204"/>
                <a:ea typeface="+mn-ea"/>
                <a:cs typeface="+mn-cs"/>
              </a:rPr>
              <a:t>Available to all COV employees – no VCCC tickets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73055"/>
                </a:solidFill>
                <a:effectLst/>
                <a:uLnTx/>
                <a:uFillTx/>
                <a:latin typeface="Aptos" panose="02110004020202020204"/>
                <a:ea typeface="+mn-ea"/>
                <a:cs typeface="+mn-cs"/>
              </a:rPr>
              <a:t>Localities and non-COV employees can request access from ODGA</a:t>
            </a:r>
          </a:p>
        </p:txBody>
      </p:sp>
      <p:sp>
        <p:nvSpPr>
          <p:cNvPr id="4" name="Slide Number Placeholder 3">
            <a:extLst>
              <a:ext uri="{FF2B5EF4-FFF2-40B4-BE49-F238E27FC236}">
                <a16:creationId xmlns:a16="http://schemas.microsoft.com/office/drawing/2014/main" id="{12321F87-7E1E-7F84-1F6C-39849E46B4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195C106C-D32B-B9AF-A01E-1E86AAC620DE}"/>
              </a:ext>
            </a:extLst>
          </p:cNvPr>
          <p:cNvSpPr txBox="1"/>
          <p:nvPr/>
        </p:nvSpPr>
        <p:spPr>
          <a:xfrm>
            <a:off x="3171823" y="5946265"/>
            <a:ext cx="2924175" cy="246221"/>
          </a:xfrm>
          <a:prstGeom prst="rect">
            <a:avLst/>
          </a:prstGeom>
          <a:noFill/>
        </p:spPr>
        <p:txBody>
          <a:bodyPr wrap="square" rtlCol="0">
            <a:spAutoFit/>
          </a:bodyPr>
          <a:lstStyle/>
          <a:p>
            <a:r>
              <a:rPr lang="en-US" sz="1000" i="1"/>
              <a:t>Most popular videos highlighted in bold</a:t>
            </a:r>
          </a:p>
        </p:txBody>
      </p:sp>
    </p:spTree>
    <p:extLst>
      <p:ext uri="{BB962C8B-B14F-4D97-AF65-F5344CB8AC3E}">
        <p14:creationId xmlns:p14="http://schemas.microsoft.com/office/powerpoint/2010/main" val="2094669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5F7D69-423A-34E5-3A5B-8486C51465E8}"/>
              </a:ext>
            </a:extLst>
          </p:cNvPr>
          <p:cNvSpPr>
            <a:spLocks noGrp="1"/>
          </p:cNvSpPr>
          <p:nvPr>
            <p:ph type="title"/>
          </p:nvPr>
        </p:nvSpPr>
        <p:spPr>
          <a:xfrm>
            <a:off x="5597554" y="1650249"/>
            <a:ext cx="6430341" cy="1946853"/>
          </a:xfrm>
        </p:spPr>
        <p:txBody>
          <a:bodyPr anchor="ctr">
            <a:normAutofit/>
          </a:bodyPr>
          <a:lstStyle/>
          <a:p>
            <a:r>
              <a:rPr lang="en-US"/>
              <a:t>Data Literacy Adoption</a:t>
            </a:r>
          </a:p>
        </p:txBody>
      </p:sp>
      <p:sp>
        <p:nvSpPr>
          <p:cNvPr id="2" name="Content Placeholder 1">
            <a:extLst>
              <a:ext uri="{FF2B5EF4-FFF2-40B4-BE49-F238E27FC236}">
                <a16:creationId xmlns:a16="http://schemas.microsoft.com/office/drawing/2014/main" id="{7AF1903A-E871-5D4B-027B-F168B7F82226}"/>
              </a:ext>
            </a:extLst>
          </p:cNvPr>
          <p:cNvSpPr>
            <a:spLocks noGrp="1"/>
          </p:cNvSpPr>
          <p:nvPr>
            <p:ph type="body" idx="1"/>
          </p:nvPr>
        </p:nvSpPr>
        <p:spPr>
          <a:xfrm>
            <a:off x="5597553" y="3695821"/>
            <a:ext cx="6430341" cy="766660"/>
          </a:xfrm>
        </p:spPr>
        <p:txBody>
          <a:bodyPr>
            <a:normAutofit/>
          </a:bodyPr>
          <a:lstStyle/>
          <a:p>
            <a:r>
              <a:rPr lang="en-US"/>
              <a:t>Group discussion</a:t>
            </a:r>
          </a:p>
          <a:p>
            <a:endParaRPr lang="en-US"/>
          </a:p>
        </p:txBody>
      </p:sp>
      <p:sp>
        <p:nvSpPr>
          <p:cNvPr id="4" name="Slide Number Placeholder 3" hidden="1">
            <a:extLst>
              <a:ext uri="{FF2B5EF4-FFF2-40B4-BE49-F238E27FC236}">
                <a16:creationId xmlns:a16="http://schemas.microsoft.com/office/drawing/2014/main" id="{80D0188A-6B60-BCA7-4B26-AF7621D04129}"/>
              </a:ext>
            </a:extLst>
          </p:cNvPr>
          <p:cNvSpPr>
            <a:spLocks noGrp="1"/>
          </p:cNvSpPr>
          <p:nvPr>
            <p:ph type="sldNum" sz="quarter" idx="4294967295"/>
          </p:nvPr>
        </p:nvSpPr>
        <p:spPr>
          <a:xfrm>
            <a:off x="8610600" y="6356350"/>
            <a:ext cx="2743200" cy="365125"/>
          </a:xfrm>
        </p:spPr>
        <p:txBody>
          <a:bodyPr/>
          <a:lstStyle/>
          <a:p>
            <a:pPr>
              <a:spcAft>
                <a:spcPts val="600"/>
              </a:spcAft>
            </a:pPr>
            <a:fld id="{7A3832A0-79CF-4AB2-A86D-F6819D2BCBA5}" type="slidenum">
              <a:rPr lang="en-US" smtClean="0"/>
              <a:pPr>
                <a:spcAft>
                  <a:spcPts val="600"/>
                </a:spcAft>
              </a:pPr>
              <a:t>17</a:t>
            </a:fld>
            <a:endParaRPr lang="en-US"/>
          </a:p>
        </p:txBody>
      </p:sp>
    </p:spTree>
    <p:extLst>
      <p:ext uri="{BB962C8B-B14F-4D97-AF65-F5344CB8AC3E}">
        <p14:creationId xmlns:p14="http://schemas.microsoft.com/office/powerpoint/2010/main" val="4242514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0B29-0D2A-64A8-8ECD-C7282DB4E551}"/>
              </a:ext>
            </a:extLst>
          </p:cNvPr>
          <p:cNvSpPr>
            <a:spLocks noGrp="1"/>
          </p:cNvSpPr>
          <p:nvPr>
            <p:ph type="title"/>
          </p:nvPr>
        </p:nvSpPr>
        <p:spPr/>
        <p:txBody>
          <a:bodyPr/>
          <a:lstStyle/>
          <a:p>
            <a:r>
              <a:rPr lang="en-US"/>
              <a:t>Interagency Data Sharing</a:t>
            </a:r>
          </a:p>
        </p:txBody>
      </p:sp>
      <p:sp>
        <p:nvSpPr>
          <p:cNvPr id="3" name="Text Placeholder 2">
            <a:extLst>
              <a:ext uri="{FF2B5EF4-FFF2-40B4-BE49-F238E27FC236}">
                <a16:creationId xmlns:a16="http://schemas.microsoft.com/office/drawing/2014/main" id="{82E3318E-1DAD-AD3F-9E44-D55D47755A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501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F0F1A-AD81-58D8-0260-0DA2E6280514}"/>
              </a:ext>
            </a:extLst>
          </p:cNvPr>
          <p:cNvSpPr>
            <a:spLocks noGrp="1"/>
          </p:cNvSpPr>
          <p:nvPr>
            <p:ph type="title"/>
          </p:nvPr>
        </p:nvSpPr>
        <p:spPr>
          <a:xfrm>
            <a:off x="534188" y="861503"/>
            <a:ext cx="2985192" cy="779462"/>
          </a:xfrm>
        </p:spPr>
        <p:txBody>
          <a:bodyPr>
            <a:normAutofit fontScale="90000"/>
          </a:bodyPr>
          <a:lstStyle/>
          <a:p>
            <a:r>
              <a:rPr lang="en-US"/>
              <a:t>Substance Use Data Analytics</a:t>
            </a:r>
          </a:p>
        </p:txBody>
      </p:sp>
      <p:sp>
        <p:nvSpPr>
          <p:cNvPr id="5" name="Slide Number Placeholder 4">
            <a:extLst>
              <a:ext uri="{FF2B5EF4-FFF2-40B4-BE49-F238E27FC236}">
                <a16:creationId xmlns:a16="http://schemas.microsoft.com/office/drawing/2014/main" id="{B646C4EA-48A7-3B49-8E3C-31927D4D49B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7" name="Content Placeholder 5" descr="Screenshot of SUDA website">
            <a:extLst>
              <a:ext uri="{FF2B5EF4-FFF2-40B4-BE49-F238E27FC236}">
                <a16:creationId xmlns:a16="http://schemas.microsoft.com/office/drawing/2014/main" id="{CBB03D96-364F-C571-95CD-0D49CF234E9D}"/>
              </a:ext>
            </a:extLst>
          </p:cNvPr>
          <p:cNvPicPr>
            <a:picLocks noChangeAspect="1"/>
          </p:cNvPicPr>
          <p:nvPr/>
        </p:nvPicPr>
        <p:blipFill>
          <a:blip r:embed="rId2"/>
          <a:stretch>
            <a:fillRect/>
          </a:stretch>
        </p:blipFill>
        <p:spPr>
          <a:xfrm>
            <a:off x="3998482" y="274271"/>
            <a:ext cx="7659330" cy="6026979"/>
          </a:xfrm>
          <a:prstGeom prst="rect">
            <a:avLst/>
          </a:prstGeom>
          <a:noFill/>
          <a:effectLst/>
        </p:spPr>
      </p:pic>
    </p:spTree>
    <p:extLst>
      <p:ext uri="{BB962C8B-B14F-4D97-AF65-F5344CB8AC3E}">
        <p14:creationId xmlns:p14="http://schemas.microsoft.com/office/powerpoint/2010/main" val="107620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A5AB5-A6AF-8F61-E7CD-03F48E7BE2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7C022EA-CE5D-68DD-2E52-C9C628B6792A}"/>
              </a:ext>
            </a:extLst>
          </p:cNvPr>
          <p:cNvSpPr>
            <a:spLocks noGrp="1"/>
          </p:cNvSpPr>
          <p:nvPr>
            <p:ph type="title"/>
          </p:nvPr>
        </p:nvSpPr>
        <p:spPr/>
        <p:txBody>
          <a:bodyPr/>
          <a:lstStyle/>
          <a:p>
            <a:r>
              <a:rPr lang="en-US">
                <a:latin typeface="Montserrat"/>
                <a:ea typeface="Roboto"/>
              </a:rPr>
              <a:t>Agenda</a:t>
            </a:r>
          </a:p>
        </p:txBody>
      </p:sp>
      <p:graphicFrame>
        <p:nvGraphicFramePr>
          <p:cNvPr id="2" name="Table 1">
            <a:extLst>
              <a:ext uri="{FF2B5EF4-FFF2-40B4-BE49-F238E27FC236}">
                <a16:creationId xmlns:a16="http://schemas.microsoft.com/office/drawing/2014/main" id="{4CD30B2F-0842-E9E2-E0B9-251F09463750}"/>
              </a:ext>
            </a:extLst>
          </p:cNvPr>
          <p:cNvGraphicFramePr>
            <a:graphicFrameLocks noGrp="1"/>
          </p:cNvGraphicFramePr>
          <p:nvPr>
            <p:extLst>
              <p:ext uri="{D42A27DB-BD31-4B8C-83A1-F6EECF244321}">
                <p14:modId xmlns:p14="http://schemas.microsoft.com/office/powerpoint/2010/main" val="2163908802"/>
              </p:ext>
            </p:extLst>
          </p:nvPr>
        </p:nvGraphicFramePr>
        <p:xfrm>
          <a:off x="967153" y="1299308"/>
          <a:ext cx="9832043" cy="4444246"/>
        </p:xfrm>
        <a:graphic>
          <a:graphicData uri="http://schemas.openxmlformats.org/drawingml/2006/table">
            <a:tbl>
              <a:tblPr firstRow="1" bandRow="1">
                <a:tableStyleId>{5C22544A-7EE6-4342-B048-85BDC9FD1C3A}</a:tableStyleId>
              </a:tblPr>
              <a:tblGrid>
                <a:gridCol w="2520909">
                  <a:extLst>
                    <a:ext uri="{9D8B030D-6E8A-4147-A177-3AD203B41FA5}">
                      <a16:colId xmlns:a16="http://schemas.microsoft.com/office/drawing/2014/main" val="1895169930"/>
                    </a:ext>
                  </a:extLst>
                </a:gridCol>
                <a:gridCol w="7311134">
                  <a:extLst>
                    <a:ext uri="{9D8B030D-6E8A-4147-A177-3AD203B41FA5}">
                      <a16:colId xmlns:a16="http://schemas.microsoft.com/office/drawing/2014/main" val="1783015337"/>
                    </a:ext>
                  </a:extLst>
                </a:gridCol>
              </a:tblGrid>
              <a:tr h="501497">
                <a:tc>
                  <a:txBody>
                    <a:bodyPr/>
                    <a:lstStyle/>
                    <a:p>
                      <a:r>
                        <a:rPr lang="en-US" sz="2800"/>
                        <a:t>Time</a:t>
                      </a:r>
                    </a:p>
                  </a:txBody>
                  <a:tcPr/>
                </a:tc>
                <a:tc>
                  <a:txBody>
                    <a:bodyPr/>
                    <a:lstStyle/>
                    <a:p>
                      <a:r>
                        <a:rPr lang="en-US" sz="3200"/>
                        <a:t>Topic</a:t>
                      </a:r>
                    </a:p>
                  </a:txBody>
                  <a:tcPr/>
                </a:tc>
                <a:extLst>
                  <a:ext uri="{0D108BD9-81ED-4DB2-BD59-A6C34878D82A}">
                    <a16:rowId xmlns:a16="http://schemas.microsoft.com/office/drawing/2014/main" val="186816841"/>
                  </a:ext>
                </a:extLst>
              </a:tr>
              <a:tr h="617227">
                <a:tc>
                  <a:txBody>
                    <a:bodyPr/>
                    <a:lstStyle/>
                    <a:p>
                      <a:r>
                        <a:rPr lang="en-US"/>
                        <a:t>1:00-1:20 PM</a:t>
                      </a:r>
                    </a:p>
                  </a:txBody>
                  <a:tcPr/>
                </a:tc>
                <a:tc>
                  <a:txBody>
                    <a:bodyPr/>
                    <a:lstStyle/>
                    <a:p>
                      <a:r>
                        <a:rPr lang="en-US">
                          <a:solidFill>
                            <a:schemeClr val="tx1"/>
                          </a:solidFill>
                        </a:rPr>
                        <a:t>Welcome and Opening Remarks, Roll Call, DSG Order of Business</a:t>
                      </a:r>
                    </a:p>
                  </a:txBody>
                  <a:tcPr/>
                </a:tc>
                <a:extLst>
                  <a:ext uri="{0D108BD9-81ED-4DB2-BD59-A6C34878D82A}">
                    <a16:rowId xmlns:a16="http://schemas.microsoft.com/office/drawing/2014/main" val="2862320388"/>
                  </a:ext>
                </a:extLst>
              </a:tr>
              <a:tr h="617227">
                <a:tc>
                  <a:txBody>
                    <a:bodyPr/>
                    <a:lstStyle/>
                    <a:p>
                      <a:r>
                        <a:rPr lang="en-US">
                          <a:solidFill>
                            <a:schemeClr val="tx1"/>
                          </a:solidFill>
                        </a:rPr>
                        <a:t>1:20 PM-1:40 PM</a:t>
                      </a:r>
                    </a:p>
                  </a:txBody>
                  <a:tcPr/>
                </a:tc>
                <a:tc>
                  <a:txBody>
                    <a:bodyPr/>
                    <a:lstStyle/>
                    <a:p>
                      <a:r>
                        <a:rPr lang="en-US">
                          <a:solidFill>
                            <a:schemeClr val="tx1"/>
                          </a:solidFill>
                        </a:rPr>
                        <a:t>Data Governance</a:t>
                      </a:r>
                    </a:p>
                  </a:txBody>
                  <a:tcPr/>
                </a:tc>
                <a:extLst>
                  <a:ext uri="{0D108BD9-81ED-4DB2-BD59-A6C34878D82A}">
                    <a16:rowId xmlns:a16="http://schemas.microsoft.com/office/drawing/2014/main" val="386780428"/>
                  </a:ext>
                </a:extLst>
              </a:tr>
              <a:tr h="756138">
                <a:tc>
                  <a:txBody>
                    <a:bodyPr/>
                    <a:lstStyle/>
                    <a:p>
                      <a:r>
                        <a:rPr lang="en-US"/>
                        <a:t>1:40 PM-1:50 PM</a:t>
                      </a:r>
                    </a:p>
                  </a:txBody>
                  <a:tcPr/>
                </a:tc>
                <a:tc>
                  <a:txBody>
                    <a:bodyPr/>
                    <a:lstStyle/>
                    <a:p>
                      <a:r>
                        <a:rPr lang="en-US"/>
                        <a:t>Interagency Data Sharing</a:t>
                      </a:r>
                    </a:p>
                  </a:txBody>
                  <a:tcPr/>
                </a:tc>
                <a:extLst>
                  <a:ext uri="{0D108BD9-81ED-4DB2-BD59-A6C34878D82A}">
                    <a16:rowId xmlns:a16="http://schemas.microsoft.com/office/drawing/2014/main" val="1796764236"/>
                  </a:ext>
                </a:extLst>
              </a:tr>
              <a:tr h="617227">
                <a:tc>
                  <a:txBody>
                    <a:bodyPr/>
                    <a:lstStyle/>
                    <a:p>
                      <a:pPr lvl="0">
                        <a:buNone/>
                      </a:pPr>
                      <a:r>
                        <a:rPr lang="en-US"/>
                        <a:t>1:50 PM</a:t>
                      </a:r>
                    </a:p>
                  </a:txBody>
                  <a:tcPr/>
                </a:tc>
                <a:tc>
                  <a:txBody>
                    <a:bodyPr/>
                    <a:lstStyle/>
                    <a:p>
                      <a:pPr lvl="0">
                        <a:buNone/>
                      </a:pPr>
                      <a:r>
                        <a:rPr lang="en-US"/>
                        <a:t>Break</a:t>
                      </a:r>
                    </a:p>
                  </a:txBody>
                  <a:tcPr/>
                </a:tc>
                <a:extLst>
                  <a:ext uri="{0D108BD9-81ED-4DB2-BD59-A6C34878D82A}">
                    <a16:rowId xmlns:a16="http://schemas.microsoft.com/office/drawing/2014/main" val="4288353905"/>
                  </a:ext>
                </a:extLst>
              </a:tr>
              <a:tr h="617227">
                <a:tc>
                  <a:txBody>
                    <a:bodyPr/>
                    <a:lstStyle/>
                    <a:p>
                      <a:pPr lvl="0">
                        <a:buNone/>
                      </a:pPr>
                      <a:r>
                        <a:rPr lang="en-US"/>
                        <a:t>1:55 PM</a:t>
                      </a:r>
                    </a:p>
                  </a:txBody>
                  <a:tcPr/>
                </a:tc>
                <a:tc>
                  <a:txBody>
                    <a:bodyPr/>
                    <a:lstStyle/>
                    <a:p>
                      <a:pPr lvl="0">
                        <a:buNone/>
                      </a:pPr>
                      <a:r>
                        <a:rPr lang="en-US"/>
                        <a:t>Visualizations Best Practices</a:t>
                      </a:r>
                    </a:p>
                  </a:txBody>
                  <a:tcPr/>
                </a:tc>
                <a:extLst>
                  <a:ext uri="{0D108BD9-81ED-4DB2-BD59-A6C34878D82A}">
                    <a16:rowId xmlns:a16="http://schemas.microsoft.com/office/drawing/2014/main" val="1378437924"/>
                  </a:ext>
                </a:extLst>
              </a:tr>
              <a:tr h="617227">
                <a:tc>
                  <a:txBody>
                    <a:bodyPr/>
                    <a:lstStyle/>
                    <a:p>
                      <a:r>
                        <a:rPr lang="en-US"/>
                        <a:t>2:15-2:25 PM</a:t>
                      </a:r>
                    </a:p>
                  </a:txBody>
                  <a:tcPr/>
                </a:tc>
                <a:tc>
                  <a:txBody>
                    <a:bodyPr/>
                    <a:lstStyle/>
                    <a:p>
                      <a:r>
                        <a:rPr lang="en-US"/>
                        <a:t>ODGA Events/2026 quick discussion, Member and Public Comment, Adjourn</a:t>
                      </a:r>
                    </a:p>
                  </a:txBody>
                  <a:tcPr/>
                </a:tc>
                <a:extLst>
                  <a:ext uri="{0D108BD9-81ED-4DB2-BD59-A6C34878D82A}">
                    <a16:rowId xmlns:a16="http://schemas.microsoft.com/office/drawing/2014/main" val="3492688368"/>
                  </a:ext>
                </a:extLst>
              </a:tr>
            </a:tbl>
          </a:graphicData>
        </a:graphic>
      </p:graphicFrame>
      <p:sp>
        <p:nvSpPr>
          <p:cNvPr id="3" name="Slide Number Placeholder 2">
            <a:extLst>
              <a:ext uri="{FF2B5EF4-FFF2-40B4-BE49-F238E27FC236}">
                <a16:creationId xmlns:a16="http://schemas.microsoft.com/office/drawing/2014/main" id="{0D07E75D-A513-0606-7D88-BAF14E598F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50719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4DCFA-2E5A-18C8-C0C5-3F6D0B214741}"/>
              </a:ext>
            </a:extLst>
          </p:cNvPr>
          <p:cNvSpPr>
            <a:spLocks noGrp="1"/>
          </p:cNvSpPr>
          <p:nvPr>
            <p:ph type="title"/>
          </p:nvPr>
        </p:nvSpPr>
        <p:spPr/>
        <p:txBody>
          <a:bodyPr/>
          <a:lstStyle/>
          <a:p>
            <a:r>
              <a:rPr lang="en-US"/>
              <a:t>Substance Use Disorder Analytics pt 2</a:t>
            </a:r>
          </a:p>
        </p:txBody>
      </p:sp>
      <p:sp>
        <p:nvSpPr>
          <p:cNvPr id="4" name="Slide Number Placeholder 3">
            <a:extLst>
              <a:ext uri="{FF2B5EF4-FFF2-40B4-BE49-F238E27FC236}">
                <a16:creationId xmlns:a16="http://schemas.microsoft.com/office/drawing/2014/main" id="{5990DCA2-4F62-BBD7-6E3F-6F426AC1B0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5" name="Content Placeholder 6" descr="Screenshot outlining the scope, benefits, and outcomes of the SUDA platform">
            <a:extLst>
              <a:ext uri="{FF2B5EF4-FFF2-40B4-BE49-F238E27FC236}">
                <a16:creationId xmlns:a16="http://schemas.microsoft.com/office/drawing/2014/main" id="{15A09BD1-01BF-C6AA-9A1C-918B9CB472DD}"/>
              </a:ext>
            </a:extLst>
          </p:cNvPr>
          <p:cNvPicPr>
            <a:picLocks noGrp="1" noChangeAspect="1"/>
          </p:cNvPicPr>
          <p:nvPr>
            <p:ph idx="1"/>
          </p:nvPr>
        </p:nvPicPr>
        <p:blipFill>
          <a:blip r:embed="rId2"/>
          <a:srcRect r="3963" b="7904"/>
          <a:stretch>
            <a:fillRect/>
          </a:stretch>
        </p:blipFill>
        <p:spPr>
          <a:xfrm>
            <a:off x="1256218" y="1183765"/>
            <a:ext cx="9679559" cy="4884174"/>
          </a:xfrm>
          <a:prstGeom prst="rect">
            <a:avLst/>
          </a:prstGeom>
        </p:spPr>
      </p:pic>
    </p:spTree>
    <p:extLst>
      <p:ext uri="{BB962C8B-B14F-4D97-AF65-F5344CB8AC3E}">
        <p14:creationId xmlns:p14="http://schemas.microsoft.com/office/powerpoint/2010/main" val="1545968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0F49-EFE1-CEBD-8E04-2E0E1B9B0549}"/>
              </a:ext>
            </a:extLst>
          </p:cNvPr>
          <p:cNvSpPr>
            <a:spLocks noGrp="1"/>
          </p:cNvSpPr>
          <p:nvPr>
            <p:ph type="title"/>
          </p:nvPr>
        </p:nvSpPr>
        <p:spPr/>
        <p:txBody>
          <a:bodyPr/>
          <a:lstStyle/>
          <a:p>
            <a:r>
              <a:rPr lang="en-US"/>
              <a:t>Tiered Approach to Control Access to SUDA Data</a:t>
            </a:r>
          </a:p>
        </p:txBody>
      </p:sp>
      <p:grpSp>
        <p:nvGrpSpPr>
          <p:cNvPr id="24" name="Group 23" descr="Graph displaying the tiered access to SUDA data, with Tier 0 being public data, and Tier 3 being restrictred and protected data">
            <a:extLst>
              <a:ext uri="{FF2B5EF4-FFF2-40B4-BE49-F238E27FC236}">
                <a16:creationId xmlns:a16="http://schemas.microsoft.com/office/drawing/2014/main" id="{EA9FCE00-A519-EE52-DE8E-63F6E41B55CC}"/>
              </a:ext>
            </a:extLst>
          </p:cNvPr>
          <p:cNvGrpSpPr/>
          <p:nvPr/>
        </p:nvGrpSpPr>
        <p:grpSpPr>
          <a:xfrm>
            <a:off x="920354" y="1391602"/>
            <a:ext cx="10330121" cy="4409851"/>
            <a:chOff x="920354" y="1757363"/>
            <a:chExt cx="6181194" cy="2455186"/>
          </a:xfrm>
        </p:grpSpPr>
        <p:sp>
          <p:nvSpPr>
            <p:cNvPr id="3" name="Freeform 5">
              <a:extLst>
                <a:ext uri="{FF2B5EF4-FFF2-40B4-BE49-F238E27FC236}">
                  <a16:creationId xmlns:a16="http://schemas.microsoft.com/office/drawing/2014/main" id="{7051370B-21F2-FFE5-6344-2A246D58EACE}"/>
                </a:ext>
              </a:extLst>
            </p:cNvPr>
            <p:cNvSpPr>
              <a:spLocks/>
            </p:cNvSpPr>
            <p:nvPr/>
          </p:nvSpPr>
          <p:spPr bwMode="auto">
            <a:xfrm>
              <a:off x="1968541" y="1757363"/>
              <a:ext cx="1314629" cy="605243"/>
            </a:xfrm>
            <a:custGeom>
              <a:avLst/>
              <a:gdLst>
                <a:gd name="T0" fmla="*/ 1691 w 1944"/>
                <a:gd name="T1" fmla="*/ 0 h 895"/>
                <a:gd name="T2" fmla="*/ 1691 w 1944"/>
                <a:gd name="T3" fmla="*/ 0 h 895"/>
                <a:gd name="T4" fmla="*/ 1691 w 1944"/>
                <a:gd name="T5" fmla="*/ 0 h 895"/>
                <a:gd name="T6" fmla="*/ 518 w 1944"/>
                <a:gd name="T7" fmla="*/ 0 h 895"/>
                <a:gd name="T8" fmla="*/ 435 w 1944"/>
                <a:gd name="T9" fmla="*/ 145 h 895"/>
                <a:gd name="T10" fmla="*/ 0 w 1944"/>
                <a:gd name="T11" fmla="*/ 895 h 895"/>
                <a:gd name="T12" fmla="*/ 889 w 1944"/>
                <a:gd name="T13" fmla="*/ 895 h 895"/>
                <a:gd name="T14" fmla="*/ 1034 w 1944"/>
                <a:gd name="T15" fmla="*/ 895 h 895"/>
                <a:gd name="T16" fmla="*/ 1691 w 1944"/>
                <a:gd name="T17" fmla="*/ 895 h 895"/>
                <a:gd name="T18" fmla="*/ 1944 w 1944"/>
                <a:gd name="T19" fmla="*/ 448 h 895"/>
                <a:gd name="T20" fmla="*/ 1944 w 1944"/>
                <a:gd name="T21" fmla="*/ 448 h 895"/>
                <a:gd name="T22" fmla="*/ 1944 w 1944"/>
                <a:gd name="T23" fmla="*/ 448 h 895"/>
                <a:gd name="T24" fmla="*/ 1691 w 1944"/>
                <a:gd name="T25"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4" h="895">
                  <a:moveTo>
                    <a:pt x="1691" y="0"/>
                  </a:moveTo>
                  <a:lnTo>
                    <a:pt x="1691" y="0"/>
                  </a:lnTo>
                  <a:lnTo>
                    <a:pt x="1691" y="0"/>
                  </a:lnTo>
                  <a:lnTo>
                    <a:pt x="518" y="0"/>
                  </a:lnTo>
                  <a:lnTo>
                    <a:pt x="435" y="145"/>
                  </a:lnTo>
                  <a:lnTo>
                    <a:pt x="0" y="895"/>
                  </a:lnTo>
                  <a:lnTo>
                    <a:pt x="889" y="895"/>
                  </a:lnTo>
                  <a:lnTo>
                    <a:pt x="1034" y="895"/>
                  </a:lnTo>
                  <a:lnTo>
                    <a:pt x="1691" y="895"/>
                  </a:lnTo>
                  <a:lnTo>
                    <a:pt x="1944" y="448"/>
                  </a:lnTo>
                  <a:lnTo>
                    <a:pt x="1944" y="448"/>
                  </a:lnTo>
                  <a:lnTo>
                    <a:pt x="1944" y="448"/>
                  </a:lnTo>
                  <a:lnTo>
                    <a:pt x="1691"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Freeform 6">
              <a:extLst>
                <a:ext uri="{FF2B5EF4-FFF2-40B4-BE49-F238E27FC236}">
                  <a16:creationId xmlns:a16="http://schemas.microsoft.com/office/drawing/2014/main" id="{9F8B28BC-E8B3-12E5-2C23-C772BB74F879}"/>
                </a:ext>
              </a:extLst>
            </p:cNvPr>
            <p:cNvSpPr>
              <a:spLocks/>
            </p:cNvSpPr>
            <p:nvPr/>
          </p:nvSpPr>
          <p:spPr bwMode="auto">
            <a:xfrm>
              <a:off x="1619596" y="2362606"/>
              <a:ext cx="2004404" cy="606596"/>
            </a:xfrm>
            <a:custGeom>
              <a:avLst/>
              <a:gdLst>
                <a:gd name="T0" fmla="*/ 2714 w 2964"/>
                <a:gd name="T1" fmla="*/ 0 h 897"/>
                <a:gd name="T2" fmla="*/ 2714 w 2964"/>
                <a:gd name="T3" fmla="*/ 0 h 897"/>
                <a:gd name="T4" fmla="*/ 2714 w 2964"/>
                <a:gd name="T5" fmla="*/ 0 h 897"/>
                <a:gd name="T6" fmla="*/ 1550 w 2964"/>
                <a:gd name="T7" fmla="*/ 0 h 897"/>
                <a:gd name="T8" fmla="*/ 1405 w 2964"/>
                <a:gd name="T9" fmla="*/ 0 h 897"/>
                <a:gd name="T10" fmla="*/ 516 w 2964"/>
                <a:gd name="T11" fmla="*/ 0 h 897"/>
                <a:gd name="T12" fmla="*/ 0 w 2964"/>
                <a:gd name="T13" fmla="*/ 897 h 897"/>
                <a:gd name="T14" fmla="*/ 1945 w 2964"/>
                <a:gd name="T15" fmla="*/ 897 h 897"/>
                <a:gd name="T16" fmla="*/ 2065 w 2964"/>
                <a:gd name="T17" fmla="*/ 897 h 897"/>
                <a:gd name="T18" fmla="*/ 2714 w 2964"/>
                <a:gd name="T19" fmla="*/ 897 h 897"/>
                <a:gd name="T20" fmla="*/ 2964 w 2964"/>
                <a:gd name="T21" fmla="*/ 447 h 897"/>
                <a:gd name="T22" fmla="*/ 2964 w 2964"/>
                <a:gd name="T23" fmla="*/ 447 h 897"/>
                <a:gd name="T24" fmla="*/ 2964 w 2964"/>
                <a:gd name="T25" fmla="*/ 447 h 897"/>
                <a:gd name="T26" fmla="*/ 2714 w 2964"/>
                <a:gd name="T27"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4" h="897">
                  <a:moveTo>
                    <a:pt x="2714" y="0"/>
                  </a:moveTo>
                  <a:lnTo>
                    <a:pt x="2714" y="0"/>
                  </a:lnTo>
                  <a:lnTo>
                    <a:pt x="2714" y="0"/>
                  </a:lnTo>
                  <a:lnTo>
                    <a:pt x="1550" y="0"/>
                  </a:lnTo>
                  <a:lnTo>
                    <a:pt x="1405" y="0"/>
                  </a:lnTo>
                  <a:lnTo>
                    <a:pt x="516" y="0"/>
                  </a:lnTo>
                  <a:lnTo>
                    <a:pt x="0" y="897"/>
                  </a:lnTo>
                  <a:lnTo>
                    <a:pt x="1945" y="897"/>
                  </a:lnTo>
                  <a:lnTo>
                    <a:pt x="2065" y="897"/>
                  </a:lnTo>
                  <a:lnTo>
                    <a:pt x="2714" y="897"/>
                  </a:lnTo>
                  <a:lnTo>
                    <a:pt x="2964" y="447"/>
                  </a:lnTo>
                  <a:lnTo>
                    <a:pt x="2964" y="447"/>
                  </a:lnTo>
                  <a:lnTo>
                    <a:pt x="2964" y="447"/>
                  </a:lnTo>
                  <a:lnTo>
                    <a:pt x="2714" y="0"/>
                  </a:lnTo>
                  <a:close/>
                </a:path>
              </a:pathLst>
            </a:custGeom>
            <a:solidFill>
              <a:srgbClr val="06C4B0"/>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Freeform 7">
              <a:extLst>
                <a:ext uri="{FF2B5EF4-FFF2-40B4-BE49-F238E27FC236}">
                  <a16:creationId xmlns:a16="http://schemas.microsoft.com/office/drawing/2014/main" id="{3F9DA87C-D8D6-C77E-C988-6E2C8589FCD2}"/>
                </a:ext>
              </a:extLst>
            </p:cNvPr>
            <p:cNvSpPr>
              <a:spLocks/>
            </p:cNvSpPr>
            <p:nvPr/>
          </p:nvSpPr>
          <p:spPr bwMode="auto">
            <a:xfrm>
              <a:off x="1269298" y="2969203"/>
              <a:ext cx="2697560" cy="605243"/>
            </a:xfrm>
            <a:custGeom>
              <a:avLst/>
              <a:gdLst>
                <a:gd name="T0" fmla="*/ 3736 w 3989"/>
                <a:gd name="T1" fmla="*/ 0 h 895"/>
                <a:gd name="T2" fmla="*/ 3736 w 3989"/>
                <a:gd name="T3" fmla="*/ 0 h 895"/>
                <a:gd name="T4" fmla="*/ 3736 w 3989"/>
                <a:gd name="T5" fmla="*/ 0 h 895"/>
                <a:gd name="T6" fmla="*/ 2583 w 3989"/>
                <a:gd name="T7" fmla="*/ 0 h 895"/>
                <a:gd name="T8" fmla="*/ 2463 w 3989"/>
                <a:gd name="T9" fmla="*/ 0 h 895"/>
                <a:gd name="T10" fmla="*/ 518 w 3989"/>
                <a:gd name="T11" fmla="*/ 0 h 895"/>
                <a:gd name="T12" fmla="*/ 0 w 3989"/>
                <a:gd name="T13" fmla="*/ 895 h 895"/>
                <a:gd name="T14" fmla="*/ 3002 w 3989"/>
                <a:gd name="T15" fmla="*/ 895 h 895"/>
                <a:gd name="T16" fmla="*/ 3101 w 3989"/>
                <a:gd name="T17" fmla="*/ 895 h 895"/>
                <a:gd name="T18" fmla="*/ 3736 w 3989"/>
                <a:gd name="T19" fmla="*/ 895 h 895"/>
                <a:gd name="T20" fmla="*/ 3989 w 3989"/>
                <a:gd name="T21" fmla="*/ 448 h 895"/>
                <a:gd name="T22" fmla="*/ 3989 w 3989"/>
                <a:gd name="T23" fmla="*/ 448 h 895"/>
                <a:gd name="T24" fmla="*/ 3989 w 3989"/>
                <a:gd name="T25" fmla="*/ 448 h 895"/>
                <a:gd name="T26" fmla="*/ 3736 w 3989"/>
                <a:gd name="T2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9" h="895">
                  <a:moveTo>
                    <a:pt x="3736" y="0"/>
                  </a:moveTo>
                  <a:lnTo>
                    <a:pt x="3736" y="0"/>
                  </a:lnTo>
                  <a:lnTo>
                    <a:pt x="3736" y="0"/>
                  </a:lnTo>
                  <a:lnTo>
                    <a:pt x="2583" y="0"/>
                  </a:lnTo>
                  <a:lnTo>
                    <a:pt x="2463" y="0"/>
                  </a:lnTo>
                  <a:lnTo>
                    <a:pt x="518" y="0"/>
                  </a:lnTo>
                  <a:lnTo>
                    <a:pt x="0" y="895"/>
                  </a:lnTo>
                  <a:lnTo>
                    <a:pt x="3002" y="895"/>
                  </a:lnTo>
                  <a:lnTo>
                    <a:pt x="3101" y="895"/>
                  </a:lnTo>
                  <a:lnTo>
                    <a:pt x="3736" y="895"/>
                  </a:lnTo>
                  <a:lnTo>
                    <a:pt x="3989" y="448"/>
                  </a:lnTo>
                  <a:lnTo>
                    <a:pt x="3989" y="448"/>
                  </a:lnTo>
                  <a:lnTo>
                    <a:pt x="3989" y="448"/>
                  </a:lnTo>
                  <a:lnTo>
                    <a:pt x="3736" y="0"/>
                  </a:lnTo>
                  <a:close/>
                </a:path>
              </a:pathLst>
            </a:custGeom>
            <a:solidFill>
              <a:srgbClr val="009AD7"/>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Freeform 8">
              <a:extLst>
                <a:ext uri="{FF2B5EF4-FFF2-40B4-BE49-F238E27FC236}">
                  <a16:creationId xmlns:a16="http://schemas.microsoft.com/office/drawing/2014/main" id="{37BEF020-0325-6CA5-4083-9B2275555C27}"/>
                </a:ext>
              </a:extLst>
            </p:cNvPr>
            <p:cNvSpPr>
              <a:spLocks/>
            </p:cNvSpPr>
            <p:nvPr/>
          </p:nvSpPr>
          <p:spPr bwMode="auto">
            <a:xfrm>
              <a:off x="4137949" y="3808427"/>
              <a:ext cx="76416" cy="137279"/>
            </a:xfrm>
            <a:custGeom>
              <a:avLst/>
              <a:gdLst>
                <a:gd name="T0" fmla="*/ 0 w 113"/>
                <a:gd name="T1" fmla="*/ 0 h 203"/>
                <a:gd name="T2" fmla="*/ 0 w 113"/>
                <a:gd name="T3" fmla="*/ 0 h 203"/>
                <a:gd name="T4" fmla="*/ 113 w 113"/>
                <a:gd name="T5" fmla="*/ 203 h 203"/>
                <a:gd name="T6" fmla="*/ 0 w 113"/>
                <a:gd name="T7" fmla="*/ 0 h 203"/>
              </a:gdLst>
              <a:ahLst/>
              <a:cxnLst>
                <a:cxn ang="0">
                  <a:pos x="T0" y="T1"/>
                </a:cxn>
                <a:cxn ang="0">
                  <a:pos x="T2" y="T3"/>
                </a:cxn>
                <a:cxn ang="0">
                  <a:pos x="T4" y="T5"/>
                </a:cxn>
                <a:cxn ang="0">
                  <a:pos x="T6" y="T7"/>
                </a:cxn>
              </a:cxnLst>
              <a:rect l="0" t="0" r="r" b="b"/>
              <a:pathLst>
                <a:path w="113" h="203">
                  <a:moveTo>
                    <a:pt x="0" y="0"/>
                  </a:moveTo>
                  <a:lnTo>
                    <a:pt x="0" y="0"/>
                  </a:lnTo>
                  <a:lnTo>
                    <a:pt x="113" y="203"/>
                  </a:lnTo>
                  <a:lnTo>
                    <a:pt x="0" y="0"/>
                  </a:lnTo>
                  <a:close/>
                </a:path>
              </a:pathLst>
            </a:custGeom>
            <a:solidFill>
              <a:srgbClr val="21B2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Freeform 9">
              <a:extLst>
                <a:ext uri="{FF2B5EF4-FFF2-40B4-BE49-F238E27FC236}">
                  <a16:creationId xmlns:a16="http://schemas.microsoft.com/office/drawing/2014/main" id="{D4D95F4C-E17E-6D30-01F6-2396C6F5B05B}"/>
                </a:ext>
              </a:extLst>
            </p:cNvPr>
            <p:cNvSpPr>
              <a:spLocks/>
            </p:cNvSpPr>
            <p:nvPr/>
          </p:nvSpPr>
          <p:spPr bwMode="auto">
            <a:xfrm>
              <a:off x="920354" y="3574446"/>
              <a:ext cx="3387334" cy="605243"/>
            </a:xfrm>
            <a:custGeom>
              <a:avLst/>
              <a:gdLst>
                <a:gd name="T0" fmla="*/ 4871 w 5009"/>
                <a:gd name="T1" fmla="*/ 203 h 895"/>
                <a:gd name="T2" fmla="*/ 4758 w 5009"/>
                <a:gd name="T3" fmla="*/ 0 h 895"/>
                <a:gd name="T4" fmla="*/ 4758 w 5009"/>
                <a:gd name="T5" fmla="*/ 0 h 895"/>
                <a:gd name="T6" fmla="*/ 3617 w 5009"/>
                <a:gd name="T7" fmla="*/ 0 h 895"/>
                <a:gd name="T8" fmla="*/ 3518 w 5009"/>
                <a:gd name="T9" fmla="*/ 0 h 895"/>
                <a:gd name="T10" fmla="*/ 516 w 5009"/>
                <a:gd name="T11" fmla="*/ 0 h 895"/>
                <a:gd name="T12" fmla="*/ 0 w 5009"/>
                <a:gd name="T13" fmla="*/ 895 h 895"/>
                <a:gd name="T14" fmla="*/ 0 w 5009"/>
                <a:gd name="T15" fmla="*/ 895 h 895"/>
                <a:gd name="T16" fmla="*/ 0 w 5009"/>
                <a:gd name="T17" fmla="*/ 895 h 895"/>
                <a:gd name="T18" fmla="*/ 4060 w 5009"/>
                <a:gd name="T19" fmla="*/ 895 h 895"/>
                <a:gd name="T20" fmla="*/ 4133 w 5009"/>
                <a:gd name="T21" fmla="*/ 895 h 895"/>
                <a:gd name="T22" fmla="*/ 4758 w 5009"/>
                <a:gd name="T23" fmla="*/ 895 h 895"/>
                <a:gd name="T24" fmla="*/ 5009 w 5009"/>
                <a:gd name="T25" fmla="*/ 447 h 895"/>
                <a:gd name="T26" fmla="*/ 5009 w 5009"/>
                <a:gd name="T27" fmla="*/ 447 h 895"/>
                <a:gd name="T28" fmla="*/ 4871 w 5009"/>
                <a:gd name="T29" fmla="*/ 203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9" h="895">
                  <a:moveTo>
                    <a:pt x="4871" y="203"/>
                  </a:moveTo>
                  <a:lnTo>
                    <a:pt x="4758" y="0"/>
                  </a:lnTo>
                  <a:lnTo>
                    <a:pt x="4758" y="0"/>
                  </a:lnTo>
                  <a:lnTo>
                    <a:pt x="3617" y="0"/>
                  </a:lnTo>
                  <a:lnTo>
                    <a:pt x="3518" y="0"/>
                  </a:lnTo>
                  <a:lnTo>
                    <a:pt x="516" y="0"/>
                  </a:lnTo>
                  <a:lnTo>
                    <a:pt x="0" y="895"/>
                  </a:lnTo>
                  <a:lnTo>
                    <a:pt x="0" y="895"/>
                  </a:lnTo>
                  <a:lnTo>
                    <a:pt x="0" y="895"/>
                  </a:lnTo>
                  <a:lnTo>
                    <a:pt x="4060" y="895"/>
                  </a:lnTo>
                  <a:lnTo>
                    <a:pt x="4133" y="895"/>
                  </a:lnTo>
                  <a:lnTo>
                    <a:pt x="4758" y="895"/>
                  </a:lnTo>
                  <a:lnTo>
                    <a:pt x="5009" y="447"/>
                  </a:lnTo>
                  <a:lnTo>
                    <a:pt x="5009" y="447"/>
                  </a:lnTo>
                  <a:lnTo>
                    <a:pt x="4871" y="203"/>
                  </a:lnTo>
                  <a:close/>
                </a:path>
              </a:pathLst>
            </a:custGeom>
            <a:solidFill>
              <a:schemeClr val="accent2">
                <a:lumMod val="40000"/>
                <a:lumOff val="6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10">
              <a:extLst>
                <a:ext uri="{FF2B5EF4-FFF2-40B4-BE49-F238E27FC236}">
                  <a16:creationId xmlns:a16="http://schemas.microsoft.com/office/drawing/2014/main" id="{14D82242-2AD6-F705-D4C6-FD40BD107D4E}"/>
                </a:ext>
              </a:extLst>
            </p:cNvPr>
            <p:cNvSpPr>
              <a:spLocks/>
            </p:cNvSpPr>
            <p:nvPr/>
          </p:nvSpPr>
          <p:spPr bwMode="auto">
            <a:xfrm>
              <a:off x="3054785" y="1861504"/>
              <a:ext cx="172444" cy="396959"/>
            </a:xfrm>
            <a:custGeom>
              <a:avLst/>
              <a:gdLst>
                <a:gd name="T0" fmla="*/ 94 w 255"/>
                <a:gd name="T1" fmla="*/ 0 h 587"/>
                <a:gd name="T2" fmla="*/ 0 w 255"/>
                <a:gd name="T3" fmla="*/ 0 h 587"/>
                <a:gd name="T4" fmla="*/ 160 w 255"/>
                <a:gd name="T5" fmla="*/ 291 h 587"/>
                <a:gd name="T6" fmla="*/ 2 w 255"/>
                <a:gd name="T7" fmla="*/ 587 h 587"/>
                <a:gd name="T8" fmla="*/ 97 w 255"/>
                <a:gd name="T9" fmla="*/ 587 h 587"/>
                <a:gd name="T10" fmla="*/ 255 w 255"/>
                <a:gd name="T11" fmla="*/ 289 h 587"/>
                <a:gd name="T12" fmla="*/ 94 w 255"/>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255" h="587">
                  <a:moveTo>
                    <a:pt x="94" y="0"/>
                  </a:moveTo>
                  <a:lnTo>
                    <a:pt x="0" y="0"/>
                  </a:lnTo>
                  <a:lnTo>
                    <a:pt x="160" y="291"/>
                  </a:lnTo>
                  <a:lnTo>
                    <a:pt x="2" y="587"/>
                  </a:lnTo>
                  <a:lnTo>
                    <a:pt x="97" y="587"/>
                  </a:lnTo>
                  <a:lnTo>
                    <a:pt x="255" y="289"/>
                  </a:lnTo>
                  <a:lnTo>
                    <a:pt x="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11">
              <a:extLst>
                <a:ext uri="{FF2B5EF4-FFF2-40B4-BE49-F238E27FC236}">
                  <a16:creationId xmlns:a16="http://schemas.microsoft.com/office/drawing/2014/main" id="{58360B64-B503-FDCB-0A4E-BA4643C38E43}"/>
                </a:ext>
              </a:extLst>
            </p:cNvPr>
            <p:cNvSpPr>
              <a:spLocks/>
            </p:cNvSpPr>
            <p:nvPr/>
          </p:nvSpPr>
          <p:spPr bwMode="auto">
            <a:xfrm>
              <a:off x="3396969" y="2466749"/>
              <a:ext cx="171091" cy="398311"/>
            </a:xfrm>
            <a:custGeom>
              <a:avLst/>
              <a:gdLst>
                <a:gd name="T0" fmla="*/ 94 w 253"/>
                <a:gd name="T1" fmla="*/ 0 h 589"/>
                <a:gd name="T2" fmla="*/ 0 w 253"/>
                <a:gd name="T3" fmla="*/ 0 h 589"/>
                <a:gd name="T4" fmla="*/ 161 w 253"/>
                <a:gd name="T5" fmla="*/ 291 h 589"/>
                <a:gd name="T6" fmla="*/ 2 w 253"/>
                <a:gd name="T7" fmla="*/ 589 h 589"/>
                <a:gd name="T8" fmla="*/ 94 w 253"/>
                <a:gd name="T9" fmla="*/ 589 h 589"/>
                <a:gd name="T10" fmla="*/ 253 w 253"/>
                <a:gd name="T11" fmla="*/ 291 h 589"/>
                <a:gd name="T12" fmla="*/ 94 w 253"/>
                <a:gd name="T13" fmla="*/ 0 h 589"/>
              </a:gdLst>
              <a:ahLst/>
              <a:cxnLst>
                <a:cxn ang="0">
                  <a:pos x="T0" y="T1"/>
                </a:cxn>
                <a:cxn ang="0">
                  <a:pos x="T2" y="T3"/>
                </a:cxn>
                <a:cxn ang="0">
                  <a:pos x="T4" y="T5"/>
                </a:cxn>
                <a:cxn ang="0">
                  <a:pos x="T6" y="T7"/>
                </a:cxn>
                <a:cxn ang="0">
                  <a:pos x="T8" y="T9"/>
                </a:cxn>
                <a:cxn ang="0">
                  <a:pos x="T10" y="T11"/>
                </a:cxn>
                <a:cxn ang="0">
                  <a:pos x="T12" y="T13"/>
                </a:cxn>
              </a:cxnLst>
              <a:rect l="0" t="0" r="r" b="b"/>
              <a:pathLst>
                <a:path w="253" h="589">
                  <a:moveTo>
                    <a:pt x="94" y="0"/>
                  </a:moveTo>
                  <a:lnTo>
                    <a:pt x="0" y="0"/>
                  </a:lnTo>
                  <a:lnTo>
                    <a:pt x="161" y="291"/>
                  </a:lnTo>
                  <a:lnTo>
                    <a:pt x="2" y="589"/>
                  </a:lnTo>
                  <a:lnTo>
                    <a:pt x="94" y="589"/>
                  </a:lnTo>
                  <a:lnTo>
                    <a:pt x="253" y="291"/>
                  </a:lnTo>
                  <a:lnTo>
                    <a:pt x="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12">
              <a:extLst>
                <a:ext uri="{FF2B5EF4-FFF2-40B4-BE49-F238E27FC236}">
                  <a16:creationId xmlns:a16="http://schemas.microsoft.com/office/drawing/2014/main" id="{76BE7F4F-F109-C188-9EE6-57B1CCC02C60}"/>
                </a:ext>
              </a:extLst>
            </p:cNvPr>
            <p:cNvSpPr>
              <a:spLocks/>
            </p:cNvSpPr>
            <p:nvPr/>
          </p:nvSpPr>
          <p:spPr bwMode="auto">
            <a:xfrm>
              <a:off x="3737793" y="3073344"/>
              <a:ext cx="172444" cy="396959"/>
            </a:xfrm>
            <a:custGeom>
              <a:avLst/>
              <a:gdLst>
                <a:gd name="T0" fmla="*/ 94 w 255"/>
                <a:gd name="T1" fmla="*/ 0 h 587"/>
                <a:gd name="T2" fmla="*/ 0 w 255"/>
                <a:gd name="T3" fmla="*/ 0 h 587"/>
                <a:gd name="T4" fmla="*/ 161 w 255"/>
                <a:gd name="T5" fmla="*/ 289 h 587"/>
                <a:gd name="T6" fmla="*/ 2 w 255"/>
                <a:gd name="T7" fmla="*/ 587 h 587"/>
                <a:gd name="T8" fmla="*/ 97 w 255"/>
                <a:gd name="T9" fmla="*/ 587 h 587"/>
                <a:gd name="T10" fmla="*/ 255 w 255"/>
                <a:gd name="T11" fmla="*/ 289 h 587"/>
                <a:gd name="T12" fmla="*/ 94 w 255"/>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255" h="587">
                  <a:moveTo>
                    <a:pt x="94" y="0"/>
                  </a:moveTo>
                  <a:lnTo>
                    <a:pt x="0" y="0"/>
                  </a:lnTo>
                  <a:lnTo>
                    <a:pt x="161" y="289"/>
                  </a:lnTo>
                  <a:lnTo>
                    <a:pt x="2" y="587"/>
                  </a:lnTo>
                  <a:lnTo>
                    <a:pt x="97" y="587"/>
                  </a:lnTo>
                  <a:lnTo>
                    <a:pt x="255" y="289"/>
                  </a:lnTo>
                  <a:lnTo>
                    <a:pt x="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13">
              <a:extLst>
                <a:ext uri="{FF2B5EF4-FFF2-40B4-BE49-F238E27FC236}">
                  <a16:creationId xmlns:a16="http://schemas.microsoft.com/office/drawing/2014/main" id="{8F55F62C-122A-1B57-4427-C9078B4CA97C}"/>
                </a:ext>
              </a:extLst>
            </p:cNvPr>
            <p:cNvSpPr>
              <a:spLocks/>
            </p:cNvSpPr>
            <p:nvPr/>
          </p:nvSpPr>
          <p:spPr bwMode="auto">
            <a:xfrm>
              <a:off x="4090920" y="3678587"/>
              <a:ext cx="171091" cy="396959"/>
            </a:xfrm>
            <a:custGeom>
              <a:avLst/>
              <a:gdLst>
                <a:gd name="T0" fmla="*/ 95 w 253"/>
                <a:gd name="T1" fmla="*/ 0 h 587"/>
                <a:gd name="T2" fmla="*/ 0 w 253"/>
                <a:gd name="T3" fmla="*/ 0 h 587"/>
                <a:gd name="T4" fmla="*/ 161 w 253"/>
                <a:gd name="T5" fmla="*/ 288 h 587"/>
                <a:gd name="T6" fmla="*/ 2 w 253"/>
                <a:gd name="T7" fmla="*/ 587 h 587"/>
                <a:gd name="T8" fmla="*/ 95 w 253"/>
                <a:gd name="T9" fmla="*/ 587 h 587"/>
                <a:gd name="T10" fmla="*/ 253 w 253"/>
                <a:gd name="T11" fmla="*/ 288 h 587"/>
                <a:gd name="T12" fmla="*/ 95 w 253"/>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253" h="587">
                  <a:moveTo>
                    <a:pt x="95" y="0"/>
                  </a:moveTo>
                  <a:lnTo>
                    <a:pt x="0" y="0"/>
                  </a:lnTo>
                  <a:lnTo>
                    <a:pt x="161" y="288"/>
                  </a:lnTo>
                  <a:lnTo>
                    <a:pt x="2" y="587"/>
                  </a:lnTo>
                  <a:lnTo>
                    <a:pt x="95" y="587"/>
                  </a:lnTo>
                  <a:lnTo>
                    <a:pt x="253" y="288"/>
                  </a:lnTo>
                  <a:lnTo>
                    <a:pt x="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69B1137C-6311-69A3-5B2A-8106BBA36C4C}"/>
                </a:ext>
              </a:extLst>
            </p:cNvPr>
            <p:cNvSpPr>
              <a:spLocks noChangeArrowheads="1"/>
            </p:cNvSpPr>
            <p:nvPr/>
          </p:nvSpPr>
          <p:spPr bwMode="auto">
            <a:xfrm>
              <a:off x="2109575" y="1875034"/>
              <a:ext cx="971302" cy="37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a:ea typeface="+mn-ea"/>
                  <a:cs typeface="+mn-cs"/>
                </a:rPr>
                <a:t>Tier 3</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rPr>
                <a:t>Restricted For Protected Data</a:t>
              </a:r>
              <a:endParaRPr kumimoji="0" lang="en-US" sz="1400" b="0" i="0" u="none" strike="noStrike" kern="1200" cap="none" spc="0" normalizeH="0" baseline="0" noProof="0">
                <a:ln>
                  <a:noFill/>
                </a:ln>
                <a:solidFill>
                  <a:prstClr val="black"/>
                </a:solidFill>
                <a:effectLst/>
                <a:uLnTx/>
                <a:uFillTx/>
                <a:latin typeface="Arial Black" panose="020B0A04020102020204"/>
                <a:ea typeface="+mn-ea"/>
                <a:cs typeface="+mn-cs"/>
              </a:endParaRPr>
            </a:p>
          </p:txBody>
        </p:sp>
        <p:sp>
          <p:nvSpPr>
            <p:cNvPr id="13" name="Rectangle 12">
              <a:extLst>
                <a:ext uri="{FF2B5EF4-FFF2-40B4-BE49-F238E27FC236}">
                  <a16:creationId xmlns:a16="http://schemas.microsoft.com/office/drawing/2014/main" id="{604C06F1-A507-1018-D6A9-AA4F0CC5A7E5}"/>
                </a:ext>
              </a:extLst>
            </p:cNvPr>
            <p:cNvSpPr>
              <a:spLocks noChangeArrowheads="1"/>
            </p:cNvSpPr>
            <p:nvPr/>
          </p:nvSpPr>
          <p:spPr bwMode="auto">
            <a:xfrm>
              <a:off x="2027183" y="2492100"/>
              <a:ext cx="1337649" cy="4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a:ea typeface="+mn-ea"/>
                  <a:cs typeface="+mn-cs"/>
                </a:rPr>
                <a:t>Tier 2</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rPr>
                <a:t>Restricted Access for Sensitive Datasets</a:t>
              </a:r>
              <a:endParaRPr kumimoji="0" lang="en-US" sz="1600" b="0" i="0" u="none" strike="noStrike" kern="1200" cap="none" spc="0" normalizeH="0" baseline="0" noProof="0">
                <a:ln>
                  <a:noFill/>
                </a:ln>
                <a:solidFill>
                  <a:prstClr val="black"/>
                </a:solidFill>
                <a:effectLst/>
                <a:uLnTx/>
                <a:uFillTx/>
                <a:latin typeface="Arial Black" panose="020B0A04020102020204"/>
                <a:ea typeface="+mn-ea"/>
                <a:cs typeface="+mn-cs"/>
              </a:endParaRPr>
            </a:p>
          </p:txBody>
        </p:sp>
        <p:sp>
          <p:nvSpPr>
            <p:cNvPr id="14" name="Rectangle 13">
              <a:extLst>
                <a:ext uri="{FF2B5EF4-FFF2-40B4-BE49-F238E27FC236}">
                  <a16:creationId xmlns:a16="http://schemas.microsoft.com/office/drawing/2014/main" id="{AF8521A9-161A-E9C1-E1D1-363B1D22D5E7}"/>
                </a:ext>
              </a:extLst>
            </p:cNvPr>
            <p:cNvSpPr>
              <a:spLocks noChangeArrowheads="1"/>
            </p:cNvSpPr>
            <p:nvPr/>
          </p:nvSpPr>
          <p:spPr bwMode="auto">
            <a:xfrm>
              <a:off x="1405046" y="3100907"/>
              <a:ext cx="2441617" cy="27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a:ea typeface="+mn-ea"/>
                  <a:cs typeface="+mn-cs"/>
                </a:rPr>
                <a:t>Tier 1</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Limited Access for Summarized Insights</a:t>
              </a:r>
              <a:endParaRPr kumimoji="0" lang="en-US" sz="1600" b="0" i="0" u="none" strike="noStrike" kern="1200" cap="none" spc="0" normalizeH="0" baseline="0" noProof="0">
                <a:ln>
                  <a:noFill/>
                </a:ln>
                <a:solidFill>
                  <a:prstClr val="black"/>
                </a:solidFill>
                <a:effectLst/>
                <a:uLnTx/>
                <a:uFillTx/>
                <a:latin typeface="Arial Black" panose="020B0A04020102020204"/>
                <a:ea typeface="+mn-ea"/>
                <a:cs typeface="+mn-cs"/>
              </a:endParaRPr>
            </a:p>
          </p:txBody>
        </p:sp>
        <p:sp>
          <p:nvSpPr>
            <p:cNvPr id="15" name="Rectangle 14">
              <a:extLst>
                <a:ext uri="{FF2B5EF4-FFF2-40B4-BE49-F238E27FC236}">
                  <a16:creationId xmlns:a16="http://schemas.microsoft.com/office/drawing/2014/main" id="{DCFE45B2-A5F0-AB96-8AEE-90F8DA9FF287}"/>
                </a:ext>
              </a:extLst>
            </p:cNvPr>
            <p:cNvSpPr>
              <a:spLocks noChangeArrowheads="1"/>
            </p:cNvSpPr>
            <p:nvPr/>
          </p:nvSpPr>
          <p:spPr bwMode="auto">
            <a:xfrm>
              <a:off x="1900499" y="3732756"/>
              <a:ext cx="1505411" cy="47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Black" panose="020B0A04020102020204"/>
                  <a:ea typeface="+mn-ea"/>
                  <a:cs typeface="+mn-cs"/>
                </a:rPr>
                <a:t>Tier 0</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Public Data</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Black" panose="020B0A04020102020204"/>
                <a:ea typeface="+mn-ea"/>
                <a:cs typeface="+mn-cs"/>
              </a:endParaRPr>
            </a:p>
          </p:txBody>
        </p:sp>
        <p:sp>
          <p:nvSpPr>
            <p:cNvPr id="16" name="Rectangle 15">
              <a:extLst>
                <a:ext uri="{FF2B5EF4-FFF2-40B4-BE49-F238E27FC236}">
                  <a16:creationId xmlns:a16="http://schemas.microsoft.com/office/drawing/2014/main" id="{0897E289-0BF5-676B-B286-F568409DF1F7}"/>
                </a:ext>
              </a:extLst>
            </p:cNvPr>
            <p:cNvSpPr/>
            <p:nvPr/>
          </p:nvSpPr>
          <p:spPr>
            <a:xfrm>
              <a:off x="3377986" y="1898022"/>
              <a:ext cx="3415953" cy="462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Involves handling of restricted data such as CJIS, PCI, SSA, Law Enforcement. Used for analysis and summarization by ODGA. Visualizations and analysis required Data Owner permission before publishing.  No access outside ODGA to underlying data</a:t>
              </a:r>
            </a:p>
          </p:txBody>
        </p:sp>
        <p:sp>
          <p:nvSpPr>
            <p:cNvPr id="17" name="Rectangle 16">
              <a:extLst>
                <a:ext uri="{FF2B5EF4-FFF2-40B4-BE49-F238E27FC236}">
                  <a16:creationId xmlns:a16="http://schemas.microsoft.com/office/drawing/2014/main" id="{9B3A9410-8BC3-6E6B-75E3-292AACB0747C}"/>
                </a:ext>
              </a:extLst>
            </p:cNvPr>
            <p:cNvSpPr/>
            <p:nvPr/>
          </p:nvSpPr>
          <p:spPr>
            <a:xfrm>
              <a:off x="3377986" y="1794459"/>
              <a:ext cx="3210704" cy="1713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856"/>
                  </a:solidFill>
                  <a:effectLst/>
                  <a:uLnTx/>
                  <a:uFillTx/>
                  <a:latin typeface="Arial" panose="020B0604020202020204"/>
                  <a:ea typeface="+mn-ea"/>
                  <a:cs typeface="+mn-cs"/>
                </a:rPr>
                <a:t>Tier 3 – Future Phases with Enhanced Restrictions</a:t>
              </a:r>
            </a:p>
          </p:txBody>
        </p:sp>
        <p:sp>
          <p:nvSpPr>
            <p:cNvPr id="18" name="Rectangle 17">
              <a:extLst>
                <a:ext uri="{FF2B5EF4-FFF2-40B4-BE49-F238E27FC236}">
                  <a16:creationId xmlns:a16="http://schemas.microsoft.com/office/drawing/2014/main" id="{DE8BC399-7208-50E3-91E0-2C4C92EB6D3A}"/>
                </a:ext>
              </a:extLst>
            </p:cNvPr>
            <p:cNvSpPr/>
            <p:nvPr/>
          </p:nvSpPr>
          <p:spPr>
            <a:xfrm>
              <a:off x="3669681" y="2455436"/>
              <a:ext cx="3095804" cy="462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Visualization with ability to drill down or access datasets with PII, PHI, PMI. Requires user authentication and authorization. Requires signed Commonwealth Data Trust (CDT) User Agreement approved by Data Owner. Appropriate security controls and role-based access.</a:t>
              </a:r>
            </a:p>
          </p:txBody>
        </p:sp>
        <p:sp>
          <p:nvSpPr>
            <p:cNvPr id="19" name="Rectangle 18">
              <a:extLst>
                <a:ext uri="{FF2B5EF4-FFF2-40B4-BE49-F238E27FC236}">
                  <a16:creationId xmlns:a16="http://schemas.microsoft.com/office/drawing/2014/main" id="{690AFA7E-A78E-053D-00E5-1F062720882C}"/>
                </a:ext>
              </a:extLst>
            </p:cNvPr>
            <p:cNvSpPr/>
            <p:nvPr/>
          </p:nvSpPr>
          <p:spPr>
            <a:xfrm>
              <a:off x="3656138" y="2347272"/>
              <a:ext cx="2796694" cy="1713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7030A0"/>
                  </a:solidFill>
                  <a:effectLst/>
                  <a:uLnTx/>
                  <a:uFillTx/>
                  <a:latin typeface="Arial" panose="020B0604020202020204"/>
                  <a:ea typeface="+mn-ea"/>
                  <a:cs typeface="+mn-cs"/>
                </a:rPr>
                <a:t>Tier 2 – Limited Use with Data Owner Permission</a:t>
              </a:r>
            </a:p>
          </p:txBody>
        </p:sp>
        <p:sp>
          <p:nvSpPr>
            <p:cNvPr id="20" name="Rectangle 19">
              <a:extLst>
                <a:ext uri="{FF2B5EF4-FFF2-40B4-BE49-F238E27FC236}">
                  <a16:creationId xmlns:a16="http://schemas.microsoft.com/office/drawing/2014/main" id="{63964BCC-7FE2-C2A6-795A-93B1BA4AF9D9}"/>
                </a:ext>
              </a:extLst>
            </p:cNvPr>
            <p:cNvSpPr/>
            <p:nvPr/>
          </p:nvSpPr>
          <p:spPr>
            <a:xfrm>
              <a:off x="3984316" y="3028883"/>
              <a:ext cx="2746831" cy="462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Available as a visualization with summarized or non-PII data. Submit a formal access request that VOAA will approve, and users sign an NDA. Requires user authentication and authorization.   </a:t>
              </a:r>
            </a:p>
          </p:txBody>
        </p:sp>
        <p:sp>
          <p:nvSpPr>
            <p:cNvPr id="21" name="Rectangle 20">
              <a:extLst>
                <a:ext uri="{FF2B5EF4-FFF2-40B4-BE49-F238E27FC236}">
                  <a16:creationId xmlns:a16="http://schemas.microsoft.com/office/drawing/2014/main" id="{57F69041-F3F0-C3B6-A478-3DEDEDE39C81}"/>
                </a:ext>
              </a:extLst>
            </p:cNvPr>
            <p:cNvSpPr/>
            <p:nvPr/>
          </p:nvSpPr>
          <p:spPr>
            <a:xfrm>
              <a:off x="3974299" y="2931838"/>
              <a:ext cx="2190911" cy="1713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AD7"/>
                  </a:solidFill>
                  <a:effectLst/>
                  <a:uLnTx/>
                  <a:uFillTx/>
                  <a:latin typeface="Arial" panose="020B0604020202020204"/>
                  <a:ea typeface="+mn-ea"/>
                  <a:cs typeface="+mn-cs"/>
                </a:rPr>
                <a:t>Tier 1 – Majority of Use</a:t>
              </a:r>
            </a:p>
          </p:txBody>
        </p:sp>
        <p:sp>
          <p:nvSpPr>
            <p:cNvPr id="22" name="Rectangle 21">
              <a:extLst>
                <a:ext uri="{FF2B5EF4-FFF2-40B4-BE49-F238E27FC236}">
                  <a16:creationId xmlns:a16="http://schemas.microsoft.com/office/drawing/2014/main" id="{81F8410C-B1F6-A0DA-4F0D-B4A5123BDA3A}"/>
                </a:ext>
              </a:extLst>
            </p:cNvPr>
            <p:cNvSpPr/>
            <p:nvPr/>
          </p:nvSpPr>
          <p:spPr>
            <a:xfrm>
              <a:off x="4354717" y="3770039"/>
              <a:ext cx="2746831" cy="2570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Public data (e.g. Open Data Portal data, US census data) used for SUDA analysis. </a:t>
              </a:r>
            </a:p>
          </p:txBody>
        </p:sp>
        <p:sp>
          <p:nvSpPr>
            <p:cNvPr id="23" name="Rectangle 22">
              <a:extLst>
                <a:ext uri="{FF2B5EF4-FFF2-40B4-BE49-F238E27FC236}">
                  <a16:creationId xmlns:a16="http://schemas.microsoft.com/office/drawing/2014/main" id="{541387F5-7D49-54E8-B39B-640AC52264EF}"/>
                </a:ext>
              </a:extLst>
            </p:cNvPr>
            <p:cNvSpPr/>
            <p:nvPr/>
          </p:nvSpPr>
          <p:spPr>
            <a:xfrm>
              <a:off x="4331869" y="3657181"/>
              <a:ext cx="2190911" cy="1713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50000"/>
                    </a:prstClr>
                  </a:solidFill>
                  <a:effectLst/>
                  <a:uLnTx/>
                  <a:uFillTx/>
                  <a:latin typeface="Arial" panose="020B0604020202020204"/>
                  <a:ea typeface="+mn-ea"/>
                  <a:cs typeface="+mn-cs"/>
                </a:rPr>
                <a:t>Tier 0 – Open Data Portal</a:t>
              </a:r>
            </a:p>
          </p:txBody>
        </p:sp>
      </p:grpSp>
      <p:grpSp>
        <p:nvGrpSpPr>
          <p:cNvPr id="25" name="Group 24" descr="Text box reading &quot;increased control.&quot;&#10;">
            <a:extLst>
              <a:ext uri="{FF2B5EF4-FFF2-40B4-BE49-F238E27FC236}">
                <a16:creationId xmlns:a16="http://schemas.microsoft.com/office/drawing/2014/main" id="{1317429E-61D8-D024-0D00-73DEB6DDDFFE}"/>
              </a:ext>
            </a:extLst>
          </p:cNvPr>
          <p:cNvGrpSpPr/>
          <p:nvPr/>
        </p:nvGrpSpPr>
        <p:grpSpPr>
          <a:xfrm rot="17916467">
            <a:off x="528576" y="2744582"/>
            <a:ext cx="3217636" cy="400110"/>
            <a:chOff x="682103" y="1683619"/>
            <a:chExt cx="3531079" cy="412318"/>
          </a:xfrm>
        </p:grpSpPr>
        <p:cxnSp>
          <p:nvCxnSpPr>
            <p:cNvPr id="26" name="Straight Arrow Connector 25">
              <a:extLst>
                <a:ext uri="{FF2B5EF4-FFF2-40B4-BE49-F238E27FC236}">
                  <a16:creationId xmlns:a16="http://schemas.microsoft.com/office/drawing/2014/main" id="{C585DC20-49E2-AC2C-6751-A1B09C34103E}"/>
                </a:ext>
              </a:extLst>
            </p:cNvPr>
            <p:cNvCxnSpPr/>
            <p:nvPr/>
          </p:nvCxnSpPr>
          <p:spPr>
            <a:xfrm>
              <a:off x="682103" y="1920866"/>
              <a:ext cx="3531079" cy="8627"/>
            </a:xfrm>
            <a:prstGeom prst="straightConnector1">
              <a:avLst/>
            </a:prstGeom>
            <a:noFill/>
            <a:ln w="12700" cap="flat" cmpd="sng">
              <a:solidFill>
                <a:srgbClr val="6F7878"/>
              </a:solidFill>
              <a:prstDash val="solid"/>
              <a:round/>
              <a:headEnd type="none" w="med" len="med"/>
              <a:tailEnd type="triangle" w="med" len="med"/>
            </a:ln>
          </p:spPr>
        </p:cxnSp>
        <p:sp>
          <p:nvSpPr>
            <p:cNvPr id="27" name="TextBox 26">
              <a:extLst>
                <a:ext uri="{FF2B5EF4-FFF2-40B4-BE49-F238E27FC236}">
                  <a16:creationId xmlns:a16="http://schemas.microsoft.com/office/drawing/2014/main" id="{20541191-2B1C-7280-4079-E1B2E2427C66}"/>
                </a:ext>
              </a:extLst>
            </p:cNvPr>
            <p:cNvSpPr txBox="1"/>
            <p:nvPr/>
          </p:nvSpPr>
          <p:spPr>
            <a:xfrm>
              <a:off x="1319109" y="1683619"/>
              <a:ext cx="2261078" cy="412318"/>
            </a:xfrm>
            <a:prstGeom prst="rect">
              <a:avLst/>
            </a:prstGeom>
            <a:solidFill>
              <a:schemeClr val="bg1"/>
            </a:solid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chemeClr val="tx2"/>
                  </a:solidFill>
                  <a:effectLst/>
                  <a:uLnTx/>
                  <a:uFillTx/>
                  <a:latin typeface="Arial" panose="020B0604020202020204"/>
                  <a:ea typeface="+mn-ea"/>
                  <a:cs typeface="Arial"/>
                </a:rPr>
                <a:t>Increased Control</a:t>
              </a:r>
              <a:endParaRPr kumimoji="0" lang="en-US" sz="2000" b="0" i="0" u="none" strike="noStrike" kern="1200" cap="none" spc="0" normalizeH="0" baseline="0" noProof="0">
                <a:ln>
                  <a:noFill/>
                </a:ln>
                <a:solidFill>
                  <a:schemeClr val="tx2"/>
                </a:solidFill>
                <a:effectLst/>
                <a:uLnTx/>
                <a:uFillTx/>
                <a:latin typeface="Arial" panose="020B0604020202020204"/>
                <a:ea typeface="+mn-ea"/>
                <a:cs typeface="+mn-cs"/>
              </a:endParaRPr>
            </a:p>
          </p:txBody>
        </p:sp>
      </p:grpSp>
      <p:sp>
        <p:nvSpPr>
          <p:cNvPr id="28" name="Rectangle 27" descr="Text box reading &quot;Additional Data Governance Protections:&#10;&#10;Data elements within the platform will be classified based on their sensitivity level (e.g., public, confidential, highly confidential). Reports will inherit the highest sensitivity level of the data they contain.&#10;Reports will be designed to aggregate data where possible &#10;All access to sensitive reports will be logged and regularly audited.&quot;&#10;">
            <a:extLst>
              <a:ext uri="{FF2B5EF4-FFF2-40B4-BE49-F238E27FC236}">
                <a16:creationId xmlns:a16="http://schemas.microsoft.com/office/drawing/2014/main" id="{410B1AE3-86F2-1AC3-3D32-C639387C4AB7}"/>
              </a:ext>
            </a:extLst>
          </p:cNvPr>
          <p:cNvSpPr/>
          <p:nvPr/>
        </p:nvSpPr>
        <p:spPr>
          <a:xfrm>
            <a:off x="0" y="5893510"/>
            <a:ext cx="7708392" cy="9760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Content Placeholder 3">
            <a:extLst>
              <a:ext uri="{FF2B5EF4-FFF2-40B4-BE49-F238E27FC236}">
                <a16:creationId xmlns:a16="http://schemas.microsoft.com/office/drawing/2014/main" id="{111552EB-3B60-3763-6400-7D6F49804827}"/>
              </a:ext>
            </a:extLst>
          </p:cNvPr>
          <p:cNvSpPr txBox="1">
            <a:spLocks/>
          </p:cNvSpPr>
          <p:nvPr/>
        </p:nvSpPr>
        <p:spPr>
          <a:xfrm>
            <a:off x="309191" y="5893511"/>
            <a:ext cx="7399201" cy="941374"/>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tx2"/>
              </a:buClr>
              <a:buSzPct val="100000"/>
              <a:buFont typeface="Wingdings" panose="05000000000000000000" pitchFamily="2" charset="2"/>
              <a:buChar char="§"/>
              <a:defRPr lang="en-US" sz="16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1200"/>
              </a:spcAft>
              <a:buSzPct val="100000"/>
              <a:buFont typeface="Arial" panose="020B0604020202020204" pitchFamily="34" charset="0"/>
              <a:buChar char="–"/>
              <a:defRPr sz="1600" kern="1200">
                <a:solidFill>
                  <a:schemeClr val="tx1"/>
                </a:solidFill>
                <a:latin typeface="+mn-lt"/>
                <a:ea typeface="+mn-ea"/>
                <a:cs typeface="+mn-cs"/>
              </a:defRPr>
            </a:lvl2pPr>
            <a:lvl3pPr marL="682625" indent="-225425" algn="l" defTabSz="914400" rtl="0" eaLnBrk="1" latinLnBrk="0" hangingPunct="1">
              <a:lnSpc>
                <a:spcPct val="100000"/>
              </a:lnSpc>
              <a:spcBef>
                <a:spcPts val="0"/>
              </a:spcBef>
              <a:spcAft>
                <a:spcPts val="1200"/>
              </a:spcAft>
              <a:buSzPct val="100000"/>
              <a:buFont typeface="Wingdings" panose="05000000000000000000" pitchFamily="2" charset="2"/>
              <a:buChar char="§"/>
              <a:defRPr lang="en-US" sz="16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1200"/>
              </a:spcAft>
              <a:buSzPct val="100000"/>
              <a:buFont typeface="Arial" panose="020B0604020202020204" pitchFamily="34" charset="0"/>
              <a:buChar char="–"/>
              <a:defRPr lang="en-US" sz="1600" kern="1200" dirty="0">
                <a:solidFill>
                  <a:schemeClr val="tx1"/>
                </a:solidFill>
                <a:latin typeface="+mn-lt"/>
                <a:ea typeface="+mn-ea"/>
                <a:cs typeface="+mn-cs"/>
              </a:defRPr>
            </a:lvl4pPr>
            <a:lvl5pPr marL="1146175" indent="-231775" algn="l" defTabSz="914400" rtl="0" eaLnBrk="1" latinLnBrk="0" hangingPunct="1">
              <a:lnSpc>
                <a:spcPct val="100000"/>
              </a:lnSpc>
              <a:spcBef>
                <a:spcPts val="0"/>
              </a:spcBef>
              <a:spcAft>
                <a:spcPts val="1200"/>
              </a:spcAft>
              <a:buSzPct val="100000"/>
              <a:buFont typeface="Wingdings" panose="05000000000000000000" pitchFamily="2" charset="2"/>
              <a:buChar char="§"/>
              <a:defRPr 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2856"/>
              </a:buClr>
              <a:buSzPct val="100000"/>
              <a:buFont typeface="Wingdings" panose="05000000000000000000" pitchFamily="2" charset="2"/>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Additional Data Governance Protections:</a:t>
            </a:r>
          </a:p>
          <a:p>
            <a:pPr marL="228600" marR="0" lvl="0" indent="-228600" algn="l" defTabSz="914400" rtl="0" eaLnBrk="1" fontAlgn="auto" latinLnBrk="0" hangingPunct="1">
              <a:lnSpc>
                <a:spcPct val="100000"/>
              </a:lnSpc>
              <a:spcBef>
                <a:spcPts val="0"/>
              </a:spcBef>
              <a:spcAft>
                <a:spcPts val="0"/>
              </a:spcAft>
              <a:buClr>
                <a:srgbClr val="002856"/>
              </a:buClr>
              <a:buSzPct val="100000"/>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Data elements within the platform will be classified based on their sensitivity level (e.g., public, confidential, highly confidential). Reports will inherit the highest sensitivity level of the data they contain.</a:t>
            </a:r>
          </a:p>
          <a:p>
            <a:pPr marL="228600" marR="0" lvl="0" indent="-228600" algn="l" defTabSz="914400" rtl="0" eaLnBrk="1" fontAlgn="auto" latinLnBrk="0" hangingPunct="1">
              <a:lnSpc>
                <a:spcPct val="100000"/>
              </a:lnSpc>
              <a:spcBef>
                <a:spcPts val="0"/>
              </a:spcBef>
              <a:spcAft>
                <a:spcPts val="0"/>
              </a:spcAft>
              <a:buClr>
                <a:srgbClr val="002856"/>
              </a:buClr>
              <a:buSzPct val="100000"/>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Times New Roman" panose="02020603050405020304" pitchFamily="18" charset="0"/>
              </a:rPr>
              <a:t>Reports will be designed to aggregate data where possible </a:t>
            </a:r>
          </a:p>
          <a:p>
            <a:pPr marL="228600" marR="0" lvl="0" indent="-228600" algn="l" defTabSz="914400" rtl="0" eaLnBrk="1" fontAlgn="auto" latinLnBrk="0" hangingPunct="1">
              <a:lnSpc>
                <a:spcPct val="100000"/>
              </a:lnSpc>
              <a:spcBef>
                <a:spcPts val="0"/>
              </a:spcBef>
              <a:spcAft>
                <a:spcPts val="0"/>
              </a:spcAft>
              <a:buClr>
                <a:srgbClr val="002856"/>
              </a:buClr>
              <a:buSzPct val="100000"/>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Times New Roman" panose="02020603050405020304" pitchFamily="18" charset="0"/>
                <a:cs typeface="Times New Roman" panose="02020603050405020304" pitchFamily="18" charset="0"/>
              </a:rPr>
              <a:t>All access to sensitive reports will be logged and regularly audited.</a:t>
            </a:r>
            <a:endParaRPr kumimoji="0" lang="en-US" sz="1200" b="0" i="0" u="none" strike="noStrike" kern="1200" cap="none" spc="0" normalizeH="0" baseline="0" noProof="0">
              <a:ln>
                <a:noFill/>
              </a:ln>
              <a:solidFill>
                <a:prstClr val="black"/>
              </a:solidFill>
              <a:effectLst/>
              <a:uLnTx/>
              <a:uFillTx/>
              <a:latin typeface="Arial" panose="020B0604020202020204"/>
              <a:ea typeface="Yu Gothic" panose="020B0400000000000000" pitchFamily="34" charset="-128"/>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1200"/>
              </a:spcAft>
              <a:buClr>
                <a:srgbClr val="002856"/>
              </a:buClr>
              <a:buSzPct val="100000"/>
              <a:buFont typeface="Wingdings" panose="05000000000000000000" pitchFamily="2" charset="2"/>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ight Brace 30">
            <a:extLst>
              <a:ext uri="{FF2B5EF4-FFF2-40B4-BE49-F238E27FC236}">
                <a16:creationId xmlns:a16="http://schemas.microsoft.com/office/drawing/2014/main" id="{84A78F9C-EDE8-6267-2BDF-E8006E5139DC}"/>
              </a:ext>
              <a:ext uri="{C183D7F6-B498-43B3-948B-1728B52AA6E4}">
                <adec:decorative xmlns:adec="http://schemas.microsoft.com/office/drawing/2017/decorative" val="1"/>
              </a:ext>
            </a:extLst>
          </p:cNvPr>
          <p:cNvSpPr/>
          <p:nvPr/>
        </p:nvSpPr>
        <p:spPr>
          <a:xfrm>
            <a:off x="10599457" y="2674208"/>
            <a:ext cx="237121" cy="2002436"/>
          </a:xfrm>
          <a:prstGeom prst="rightBrace">
            <a:avLst/>
          </a:prstGeom>
          <a:noFill/>
          <a:ln w="12700" cap="flat" cmpd="sng">
            <a:solidFill>
              <a:srgbClr val="6F7878"/>
            </a:solidFill>
            <a:prstDash val="solid"/>
            <a:round/>
            <a:headEnd type="none" w="lg" len="med"/>
            <a:tailEnd type="none"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88F70106-D2B4-99CD-E143-4555C201E158}"/>
              </a:ext>
            </a:extLst>
          </p:cNvPr>
          <p:cNvSpPr txBox="1"/>
          <p:nvPr/>
        </p:nvSpPr>
        <p:spPr>
          <a:xfrm>
            <a:off x="10980412" y="2825322"/>
            <a:ext cx="1145153" cy="1815882"/>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rial" panose="020B0604020202020204"/>
                <a:ea typeface="+mn-ea"/>
                <a:cs typeface="+mn-cs"/>
              </a:rPr>
              <a:t>VITA/ODGA works with data owners to implement appropriate restrictions for each data element.</a:t>
            </a:r>
          </a:p>
        </p:txBody>
      </p:sp>
    </p:spTree>
    <p:extLst>
      <p:ext uri="{BB962C8B-B14F-4D97-AF65-F5344CB8AC3E}">
        <p14:creationId xmlns:p14="http://schemas.microsoft.com/office/powerpoint/2010/main" val="2793988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4DCFA-2E5A-18C8-C0C5-3F6D0B214741}"/>
              </a:ext>
            </a:extLst>
          </p:cNvPr>
          <p:cNvSpPr>
            <a:spLocks noGrp="1"/>
          </p:cNvSpPr>
          <p:nvPr>
            <p:ph type="title"/>
          </p:nvPr>
        </p:nvSpPr>
        <p:spPr/>
        <p:txBody>
          <a:bodyPr/>
          <a:lstStyle/>
          <a:p>
            <a:r>
              <a:rPr lang="en-US"/>
              <a:t>Next Steps</a:t>
            </a:r>
          </a:p>
        </p:txBody>
      </p:sp>
      <p:sp>
        <p:nvSpPr>
          <p:cNvPr id="4" name="Slide Number Placeholder 3">
            <a:extLst>
              <a:ext uri="{FF2B5EF4-FFF2-40B4-BE49-F238E27FC236}">
                <a16:creationId xmlns:a16="http://schemas.microsoft.com/office/drawing/2014/main" id="{5990DCA2-4F62-BBD7-6E3F-6F426AC1B0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aphicFrame>
        <p:nvGraphicFramePr>
          <p:cNvPr id="5" name="Content Placeholder 2" descr="Graphic that reads &quot;refine charter and KPIs, Share visualization best practices, improve compliance with GDCDPA, facilitate data sharing.&quot;">
            <a:extLst>
              <a:ext uri="{FF2B5EF4-FFF2-40B4-BE49-F238E27FC236}">
                <a16:creationId xmlns:a16="http://schemas.microsoft.com/office/drawing/2014/main" id="{60A523B1-A07A-2A06-2257-C59EF0BF446F}"/>
              </a:ext>
            </a:extLst>
          </p:cNvPr>
          <p:cNvGraphicFramePr>
            <a:graphicFrameLocks noGrp="1"/>
          </p:cNvGraphicFramePr>
          <p:nvPr>
            <p:ph idx="1"/>
            <p:extLst>
              <p:ext uri="{D42A27DB-BD31-4B8C-83A1-F6EECF244321}">
                <p14:modId xmlns:p14="http://schemas.microsoft.com/office/powerpoint/2010/main" val="140757609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491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0B29-0D2A-64A8-8ECD-C7282DB4E551}"/>
              </a:ext>
            </a:extLst>
          </p:cNvPr>
          <p:cNvSpPr>
            <a:spLocks noGrp="1"/>
          </p:cNvSpPr>
          <p:nvPr>
            <p:ph type="title"/>
          </p:nvPr>
        </p:nvSpPr>
        <p:spPr/>
        <p:txBody>
          <a:bodyPr/>
          <a:lstStyle/>
          <a:p>
            <a:r>
              <a:rPr lang="en-US"/>
              <a:t>Visualizations Best Practices</a:t>
            </a:r>
          </a:p>
        </p:txBody>
      </p:sp>
      <p:sp>
        <p:nvSpPr>
          <p:cNvPr id="3" name="Text Placeholder 2">
            <a:extLst>
              <a:ext uri="{FF2B5EF4-FFF2-40B4-BE49-F238E27FC236}">
                <a16:creationId xmlns:a16="http://schemas.microsoft.com/office/drawing/2014/main" id="{82E3318E-1DAD-AD3F-9E44-D55D47755AA8}"/>
              </a:ext>
            </a:extLst>
          </p:cNvPr>
          <p:cNvSpPr>
            <a:spLocks noGrp="1"/>
          </p:cNvSpPr>
          <p:nvPr>
            <p:ph type="body" idx="1"/>
          </p:nvPr>
        </p:nvSpPr>
        <p:spPr/>
        <p:txBody>
          <a:bodyPr>
            <a:normAutofit fontScale="92500"/>
          </a:bodyPr>
          <a:lstStyle/>
          <a:p>
            <a:r>
              <a:rPr lang="en-US"/>
              <a:t>Payton Lamb, ODGA Data Architect</a:t>
            </a:r>
          </a:p>
        </p:txBody>
      </p:sp>
    </p:spTree>
    <p:extLst>
      <p:ext uri="{BB962C8B-B14F-4D97-AF65-F5344CB8AC3E}">
        <p14:creationId xmlns:p14="http://schemas.microsoft.com/office/powerpoint/2010/main" val="3626531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86CDE-03B7-723F-73FB-7D5FB52E08D2}"/>
              </a:ext>
            </a:extLst>
          </p:cNvPr>
          <p:cNvSpPr>
            <a:spLocks noGrp="1"/>
          </p:cNvSpPr>
          <p:nvPr>
            <p:ph type="title"/>
          </p:nvPr>
        </p:nvSpPr>
        <p:spPr/>
        <p:txBody>
          <a:bodyPr>
            <a:normAutofit/>
          </a:bodyPr>
          <a:lstStyle/>
          <a:p>
            <a:r>
              <a:rPr lang="en-US">
                <a:solidFill>
                  <a:schemeClr val="tx1"/>
                </a:solidFill>
                <a:latin typeface="Roboto" panose="02000000000000000000" pitchFamily="2" charset="0"/>
                <a:cs typeface="Roboto" panose="02000000000000000000" pitchFamily="2" charset="0"/>
              </a:rPr>
              <a:t>Seven Critical Design Mistakes</a:t>
            </a:r>
          </a:p>
        </p:txBody>
      </p:sp>
      <p:sp>
        <p:nvSpPr>
          <p:cNvPr id="2" name="Content Placeholder 1">
            <a:extLst>
              <a:ext uri="{FF2B5EF4-FFF2-40B4-BE49-F238E27FC236}">
                <a16:creationId xmlns:a16="http://schemas.microsoft.com/office/drawing/2014/main" id="{BFDD042D-E8B2-5E71-1699-2B7DB0E65583}"/>
              </a:ext>
            </a:extLst>
          </p:cNvPr>
          <p:cNvSpPr>
            <a:spLocks noGrp="1"/>
          </p:cNvSpPr>
          <p:nvPr>
            <p:ph idx="1"/>
          </p:nvPr>
        </p:nvSpPr>
        <p:spPr/>
        <p:txBody>
          <a:bodyPr/>
          <a:lstStyle/>
          <a:p>
            <a:r>
              <a:rPr lang="en-US">
                <a:cs typeface="Roboto" panose="02000000000000000000" pitchFamily="2" charset="0"/>
              </a:rPr>
              <a:t>Fails At-a-Glance View</a:t>
            </a:r>
          </a:p>
          <a:p>
            <a:pPr lvl="1"/>
            <a:r>
              <a:rPr lang="en-US">
                <a:cs typeface="Roboto" panose="02000000000000000000" pitchFamily="2" charset="0"/>
              </a:rPr>
              <a:t>The dashboard extends beyond a single screen, requiring scrolling and disrupting flow.</a:t>
            </a:r>
          </a:p>
          <a:p>
            <a:pPr marL="457200" lvl="1" indent="0">
              <a:buNone/>
            </a:pPr>
            <a:endParaRPr lang="en-US">
              <a:cs typeface="Roboto" panose="02000000000000000000" pitchFamily="2" charset="0"/>
            </a:endParaRPr>
          </a:p>
          <a:p>
            <a:r>
              <a:rPr lang="en-US">
                <a:cs typeface="Roboto" panose="02000000000000000000" pitchFamily="2" charset="0"/>
              </a:rPr>
              <a:t>Misaligned Elements</a:t>
            </a:r>
          </a:p>
          <a:p>
            <a:pPr lvl="1"/>
            <a:r>
              <a:rPr lang="en-US">
                <a:cs typeface="Roboto" panose="02000000000000000000" pitchFamily="2" charset="0"/>
              </a:rPr>
              <a:t>Visual elements like gauges and KPI cards create an inconsistent, unprofessional layout.</a:t>
            </a:r>
          </a:p>
          <a:p>
            <a:pPr marL="457200" lvl="1" indent="0">
              <a:buNone/>
            </a:pPr>
            <a:endParaRPr lang="en-US">
              <a:cs typeface="Roboto" panose="02000000000000000000" pitchFamily="2" charset="0"/>
            </a:endParaRPr>
          </a:p>
          <a:p>
            <a:r>
              <a:rPr lang="en-US">
                <a:cs typeface="Roboto" panose="02000000000000000000" pitchFamily="2" charset="0"/>
              </a:rPr>
              <a:t>Unnecessary Information</a:t>
            </a:r>
          </a:p>
          <a:p>
            <a:pPr lvl="1"/>
            <a:r>
              <a:rPr lang="en-US">
                <a:cs typeface="Roboto" panose="02000000000000000000" pitchFamily="2" charset="0"/>
              </a:rPr>
              <a:t>Includes irrelevant images and repetitive data that distract from key insights.</a:t>
            </a:r>
          </a:p>
          <a:p>
            <a:pPr marL="457200" lvl="1" indent="0">
              <a:buNone/>
            </a:pPr>
            <a:endParaRPr lang="en-US">
              <a:cs typeface="Roboto" panose="02000000000000000000" pitchFamily="2" charset="0"/>
            </a:endParaRPr>
          </a:p>
          <a:p>
            <a:r>
              <a:rPr lang="en-US">
                <a:cs typeface="Roboto" panose="02000000000000000000" pitchFamily="2" charset="0"/>
              </a:rPr>
              <a:t>Doesn't Start from Zero</a:t>
            </a:r>
          </a:p>
          <a:p>
            <a:pPr lvl="1"/>
            <a:r>
              <a:rPr lang="en-US">
                <a:cs typeface="Roboto" panose="02000000000000000000" pitchFamily="2" charset="0"/>
              </a:rPr>
              <a:t>Gauge visualizations distort data perception and can potentially mislead viewers.</a:t>
            </a:r>
          </a:p>
          <a:p>
            <a:pPr lvl="1"/>
            <a:endParaRPr lang="en-US"/>
          </a:p>
        </p:txBody>
      </p:sp>
      <p:sp>
        <p:nvSpPr>
          <p:cNvPr id="4" name="Slide Number Placeholder 3">
            <a:extLst>
              <a:ext uri="{FF2B5EF4-FFF2-40B4-BE49-F238E27FC236}">
                <a16:creationId xmlns:a16="http://schemas.microsoft.com/office/drawing/2014/main" id="{3DCDED2E-8135-8E3A-ABA7-B0C1F80C9F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3459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D95C-B8FD-D7D3-B3B0-F479DF52D7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8CE5F1-27BB-8DFD-86C8-1E47424F3E5D}"/>
              </a:ext>
            </a:extLst>
          </p:cNvPr>
          <p:cNvSpPr>
            <a:spLocks noGrp="1"/>
          </p:cNvSpPr>
          <p:nvPr>
            <p:ph type="title"/>
          </p:nvPr>
        </p:nvSpPr>
        <p:spPr/>
        <p:txBody>
          <a:bodyPr>
            <a:normAutofit/>
          </a:bodyPr>
          <a:lstStyle/>
          <a:p>
            <a:r>
              <a:rPr lang="en-US">
                <a:solidFill>
                  <a:schemeClr val="tx1"/>
                </a:solidFill>
                <a:latin typeface="Roboto" panose="02000000000000000000" pitchFamily="2" charset="0"/>
                <a:cs typeface="Roboto" panose="02000000000000000000" pitchFamily="2" charset="0"/>
              </a:rPr>
              <a:t>Seven Critical Design Mistakes pt 2</a:t>
            </a:r>
          </a:p>
        </p:txBody>
      </p:sp>
      <p:sp>
        <p:nvSpPr>
          <p:cNvPr id="2" name="Content Placeholder 1">
            <a:extLst>
              <a:ext uri="{FF2B5EF4-FFF2-40B4-BE49-F238E27FC236}">
                <a16:creationId xmlns:a16="http://schemas.microsoft.com/office/drawing/2014/main" id="{ECFA40CB-5757-2E65-034D-EF2924DB2710}"/>
              </a:ext>
            </a:extLst>
          </p:cNvPr>
          <p:cNvSpPr>
            <a:spLocks noGrp="1"/>
          </p:cNvSpPr>
          <p:nvPr>
            <p:ph idx="1"/>
          </p:nvPr>
        </p:nvSpPr>
        <p:spPr>
          <a:xfrm>
            <a:off x="1269999" y="1373647"/>
            <a:ext cx="5917185" cy="4496801"/>
          </a:xfrm>
        </p:spPr>
        <p:txBody>
          <a:bodyPr>
            <a:normAutofit/>
          </a:bodyPr>
          <a:lstStyle/>
          <a:p>
            <a:pPr>
              <a:lnSpc>
                <a:spcPts val="2292"/>
              </a:lnSpc>
            </a:pPr>
            <a:r>
              <a:rPr lang="en-US">
                <a:cs typeface="Roboto" panose="02000000000000000000" pitchFamily="2" charset="0"/>
              </a:rPr>
              <a:t>Lengthy Data Labels</a:t>
            </a:r>
          </a:p>
          <a:p>
            <a:pPr lvl="1"/>
            <a:r>
              <a:rPr lang="en-US">
                <a:cs typeface="Roboto" panose="02000000000000000000" pitchFamily="2" charset="0"/>
              </a:rPr>
              <a:t>Data labels are too long with unnecessary decimal points, reducing clarity and readability.</a:t>
            </a:r>
          </a:p>
          <a:p>
            <a:pPr lvl="1"/>
            <a:endParaRPr lang="en-US">
              <a:cs typeface="Roboto" panose="02000000000000000000" pitchFamily="2" charset="0"/>
            </a:endParaRPr>
          </a:p>
          <a:p>
            <a:pPr lvl="1"/>
            <a:endParaRPr lang="en-US">
              <a:cs typeface="Roboto" panose="02000000000000000000" pitchFamily="2" charset="0"/>
            </a:endParaRPr>
          </a:p>
          <a:p>
            <a:pPr lvl="1"/>
            <a:endParaRPr lang="en-US">
              <a:cs typeface="Roboto" panose="02000000000000000000" pitchFamily="2" charset="0"/>
            </a:endParaRPr>
          </a:p>
          <a:p>
            <a:pPr marL="457200" lvl="1" indent="0">
              <a:buNone/>
            </a:pPr>
            <a:endParaRPr lang="en-US">
              <a:cs typeface="Roboto" panose="02000000000000000000" pitchFamily="2" charset="0"/>
            </a:endParaRPr>
          </a:p>
          <a:p>
            <a:r>
              <a:rPr lang="en-US">
                <a:cs typeface="Roboto" panose="02000000000000000000" pitchFamily="2" charset="0"/>
              </a:rPr>
              <a:t>Unclear Visuals</a:t>
            </a:r>
          </a:p>
          <a:p>
            <a:pPr lvl="1"/>
            <a:r>
              <a:rPr lang="en-US">
                <a:cs typeface="Roboto" panose="02000000000000000000" pitchFamily="2" charset="0"/>
              </a:rPr>
              <a:t>Overcrowded charts without legends leave users guessing what segments represent.</a:t>
            </a:r>
          </a:p>
          <a:p>
            <a:pPr marL="457200" lvl="1" indent="0">
              <a:buNone/>
            </a:pPr>
            <a:endParaRPr lang="en-US">
              <a:cs typeface="Roboto" panose="02000000000000000000" pitchFamily="2" charset="0"/>
            </a:endParaRPr>
          </a:p>
          <a:p>
            <a:pPr marL="457200" lvl="1" indent="0">
              <a:buNone/>
            </a:pPr>
            <a:endParaRPr lang="en-US"/>
          </a:p>
        </p:txBody>
      </p:sp>
      <p:sp>
        <p:nvSpPr>
          <p:cNvPr id="4" name="Slide Number Placeholder 3">
            <a:extLst>
              <a:ext uri="{FF2B5EF4-FFF2-40B4-BE49-F238E27FC236}">
                <a16:creationId xmlns:a16="http://schemas.microsoft.com/office/drawing/2014/main" id="{D792F797-D1ED-39D2-8A78-35046F77AB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CA94675D-DE36-38E2-802C-B96803C0B020}"/>
              </a:ext>
            </a:extLst>
          </p:cNvPr>
          <p:cNvPicPr>
            <a:picLocks noChangeAspect="1"/>
          </p:cNvPicPr>
          <p:nvPr/>
        </p:nvPicPr>
        <p:blipFill>
          <a:blip r:embed="rId2"/>
          <a:stretch>
            <a:fillRect/>
          </a:stretch>
        </p:blipFill>
        <p:spPr>
          <a:xfrm>
            <a:off x="7866581" y="987552"/>
            <a:ext cx="2829320" cy="2172003"/>
          </a:xfrm>
          <a:prstGeom prst="rect">
            <a:avLst/>
          </a:prstGeom>
        </p:spPr>
      </p:pic>
      <p:pic>
        <p:nvPicPr>
          <p:cNvPr id="9" name="Picture 8">
            <a:extLst>
              <a:ext uri="{FF2B5EF4-FFF2-40B4-BE49-F238E27FC236}">
                <a16:creationId xmlns:a16="http://schemas.microsoft.com/office/drawing/2014/main" id="{71DD7767-FA9B-9071-EA8C-51C811B9A95E}"/>
              </a:ext>
            </a:extLst>
          </p:cNvPr>
          <p:cNvPicPr>
            <a:picLocks noChangeAspect="1"/>
          </p:cNvPicPr>
          <p:nvPr/>
        </p:nvPicPr>
        <p:blipFill>
          <a:blip r:embed="rId3"/>
          <a:stretch>
            <a:fillRect/>
          </a:stretch>
        </p:blipFill>
        <p:spPr>
          <a:xfrm>
            <a:off x="8184121" y="3669866"/>
            <a:ext cx="2400635" cy="2200582"/>
          </a:xfrm>
          <a:prstGeom prst="rect">
            <a:avLst/>
          </a:prstGeom>
        </p:spPr>
      </p:pic>
    </p:spTree>
    <p:extLst>
      <p:ext uri="{BB962C8B-B14F-4D97-AF65-F5344CB8AC3E}">
        <p14:creationId xmlns:p14="http://schemas.microsoft.com/office/powerpoint/2010/main" val="839017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CA459F-F480-C357-78F5-6DF9D8326B5E}"/>
              </a:ext>
            </a:extLst>
          </p:cNvPr>
          <p:cNvSpPr>
            <a:spLocks noGrp="1"/>
          </p:cNvSpPr>
          <p:nvPr>
            <p:ph idx="1"/>
          </p:nvPr>
        </p:nvSpPr>
        <p:spPr>
          <a:xfrm>
            <a:off x="1269999" y="1373647"/>
            <a:ext cx="4517737" cy="4351338"/>
          </a:xfrm>
        </p:spPr>
        <p:txBody>
          <a:bodyPr/>
          <a:lstStyle/>
          <a:p>
            <a:r>
              <a:rPr lang="en-US">
                <a:cs typeface="Roboto" panose="02000000000000000000" pitchFamily="2" charset="0"/>
              </a:rPr>
              <a:t>Poor Color Choices</a:t>
            </a:r>
          </a:p>
          <a:p>
            <a:pPr lvl="1"/>
            <a:r>
              <a:rPr lang="en-US">
                <a:cs typeface="Roboto" panose="02000000000000000000" pitchFamily="2" charset="0"/>
              </a:rPr>
              <a:t>Dark backgrounds with inappropriate color schemes reduce visual appeal and readability.</a:t>
            </a:r>
          </a:p>
          <a:p>
            <a:endParaRPr lang="en-US"/>
          </a:p>
        </p:txBody>
      </p:sp>
      <p:sp>
        <p:nvSpPr>
          <p:cNvPr id="3" name="Title 2">
            <a:extLst>
              <a:ext uri="{FF2B5EF4-FFF2-40B4-BE49-F238E27FC236}">
                <a16:creationId xmlns:a16="http://schemas.microsoft.com/office/drawing/2014/main" id="{28EDD12F-3851-0C88-C5A4-1EE190D52271}"/>
              </a:ext>
            </a:extLst>
          </p:cNvPr>
          <p:cNvSpPr>
            <a:spLocks noGrp="1"/>
          </p:cNvSpPr>
          <p:nvPr>
            <p:ph type="title"/>
          </p:nvPr>
        </p:nvSpPr>
        <p:spPr/>
        <p:txBody>
          <a:bodyPr/>
          <a:lstStyle/>
          <a:p>
            <a:r>
              <a:rPr lang="en-US"/>
              <a:t>Seven Critical Design Mistakes pt 3</a:t>
            </a:r>
          </a:p>
        </p:txBody>
      </p:sp>
      <p:sp>
        <p:nvSpPr>
          <p:cNvPr id="4" name="Slide Number Placeholder 3">
            <a:extLst>
              <a:ext uri="{FF2B5EF4-FFF2-40B4-BE49-F238E27FC236}">
                <a16:creationId xmlns:a16="http://schemas.microsoft.com/office/drawing/2014/main" id="{ED888722-E04B-4CC3-4F1F-35D7D2198A47}"/>
              </a:ext>
            </a:extLst>
          </p:cNvPr>
          <p:cNvSpPr>
            <a:spLocks noGrp="1"/>
          </p:cNvSpPr>
          <p:nvPr>
            <p:ph type="sldNum" sz="quarter" idx="10"/>
          </p:nvPr>
        </p:nvSpPr>
        <p:spPr/>
        <p:txBody>
          <a:bodyPr/>
          <a:lstStyle/>
          <a:p>
            <a:fld id="{7A3832A0-79CF-4AB2-A86D-F6819D2BCBA5}" type="slidenum">
              <a:rPr lang="en-US" smtClean="0"/>
              <a:pPr/>
              <a:t>26</a:t>
            </a:fld>
            <a:endParaRPr lang="en-US"/>
          </a:p>
        </p:txBody>
      </p:sp>
      <p:pic>
        <p:nvPicPr>
          <p:cNvPr id="6" name="Picture 5">
            <a:extLst>
              <a:ext uri="{FF2B5EF4-FFF2-40B4-BE49-F238E27FC236}">
                <a16:creationId xmlns:a16="http://schemas.microsoft.com/office/drawing/2014/main" id="{0FD08D4A-D6AE-9A11-BB9F-E1DFFE77CE08}"/>
              </a:ext>
            </a:extLst>
          </p:cNvPr>
          <p:cNvPicPr>
            <a:picLocks noChangeAspect="1"/>
          </p:cNvPicPr>
          <p:nvPr/>
        </p:nvPicPr>
        <p:blipFill>
          <a:blip r:embed="rId2"/>
          <a:stretch>
            <a:fillRect/>
          </a:stretch>
        </p:blipFill>
        <p:spPr>
          <a:xfrm>
            <a:off x="7352368" y="1976132"/>
            <a:ext cx="3489368" cy="2905736"/>
          </a:xfrm>
          <a:prstGeom prst="rect">
            <a:avLst/>
          </a:prstGeom>
        </p:spPr>
      </p:pic>
    </p:spTree>
    <p:extLst>
      <p:ext uri="{BB962C8B-B14F-4D97-AF65-F5344CB8AC3E}">
        <p14:creationId xmlns:p14="http://schemas.microsoft.com/office/powerpoint/2010/main" val="4286887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A853-92BB-F9EE-6B05-3D761E5D149A}"/>
              </a:ext>
            </a:extLst>
          </p:cNvPr>
          <p:cNvSpPr>
            <a:spLocks noGrp="1"/>
          </p:cNvSpPr>
          <p:nvPr>
            <p:ph idx="1"/>
          </p:nvPr>
        </p:nvSpPr>
        <p:spPr>
          <a:xfrm>
            <a:off x="1269999" y="1373647"/>
            <a:ext cx="5061975" cy="4351338"/>
          </a:xfrm>
        </p:spPr>
        <p:txBody>
          <a:bodyPr/>
          <a:lstStyle/>
          <a:p>
            <a:r>
              <a:rPr lang="en-US"/>
              <a:t>Understanding User Needs</a:t>
            </a:r>
          </a:p>
          <a:p>
            <a:pPr marL="0" indent="0">
              <a:buNone/>
            </a:pPr>
            <a:endParaRPr lang="en-US"/>
          </a:p>
          <a:p>
            <a:pPr lvl="1"/>
            <a:r>
              <a:rPr lang="en-US">
                <a:cs typeface="Roboto" panose="02000000000000000000" pitchFamily="2" charset="0"/>
              </a:rPr>
              <a:t>Before diving into design, understand who will use your dashboard. Consider their data literacy level and specific information needs.</a:t>
            </a:r>
          </a:p>
          <a:p>
            <a:pPr lvl="1"/>
            <a:endParaRPr lang="en-US">
              <a:cs typeface="Roboto" panose="02000000000000000000" pitchFamily="2" charset="0"/>
            </a:endParaRPr>
          </a:p>
          <a:p>
            <a:pPr lvl="1"/>
            <a:r>
              <a:rPr lang="en-US">
                <a:cs typeface="Roboto" panose="02000000000000000000" pitchFamily="2" charset="0"/>
              </a:rPr>
              <a:t>Tailor visualizations to user expertise</a:t>
            </a:r>
          </a:p>
          <a:p>
            <a:pPr lvl="1"/>
            <a:endParaRPr lang="en-US">
              <a:cs typeface="Roboto" panose="02000000000000000000" pitchFamily="2" charset="0"/>
            </a:endParaRPr>
          </a:p>
          <a:p>
            <a:pPr lvl="1"/>
            <a:r>
              <a:rPr lang="en-US">
                <a:cs typeface="Roboto" panose="02000000000000000000" pitchFamily="2" charset="0"/>
              </a:rPr>
              <a:t>Focus on relevant metrics</a:t>
            </a:r>
          </a:p>
          <a:p>
            <a:pPr lvl="1"/>
            <a:endParaRPr lang="en-US">
              <a:cs typeface="Roboto" panose="02000000000000000000" pitchFamily="2" charset="0"/>
            </a:endParaRPr>
          </a:p>
          <a:p>
            <a:pPr lvl="1"/>
            <a:r>
              <a:rPr lang="en-US">
                <a:cs typeface="Roboto" panose="02000000000000000000" pitchFamily="2" charset="0"/>
              </a:rPr>
              <a:t>Avoid information overload</a:t>
            </a:r>
          </a:p>
          <a:p>
            <a:pPr lvl="1"/>
            <a:endParaRPr lang="en-US"/>
          </a:p>
        </p:txBody>
      </p:sp>
      <p:sp>
        <p:nvSpPr>
          <p:cNvPr id="3" name="Title 2">
            <a:extLst>
              <a:ext uri="{FF2B5EF4-FFF2-40B4-BE49-F238E27FC236}">
                <a16:creationId xmlns:a16="http://schemas.microsoft.com/office/drawing/2014/main" id="{F4F8A201-0403-134D-F9A6-B0CB4CDCB642}"/>
              </a:ext>
            </a:extLst>
          </p:cNvPr>
          <p:cNvSpPr>
            <a:spLocks noGrp="1"/>
          </p:cNvSpPr>
          <p:nvPr>
            <p:ph type="title"/>
          </p:nvPr>
        </p:nvSpPr>
        <p:spPr/>
        <p:txBody>
          <a:bodyPr/>
          <a:lstStyle/>
          <a:p>
            <a:r>
              <a:rPr lang="en-US">
                <a:latin typeface="Roboto" panose="02000000000000000000" pitchFamily="2" charset="0"/>
                <a:cs typeface="Roboto" panose="02000000000000000000" pitchFamily="2" charset="0"/>
              </a:rPr>
              <a:t>Foundation: Know Your Audience</a:t>
            </a:r>
          </a:p>
        </p:txBody>
      </p:sp>
      <p:sp>
        <p:nvSpPr>
          <p:cNvPr id="4" name="Slide Number Placeholder 3">
            <a:extLst>
              <a:ext uri="{FF2B5EF4-FFF2-40B4-BE49-F238E27FC236}">
                <a16:creationId xmlns:a16="http://schemas.microsoft.com/office/drawing/2014/main" id="{6C5C9E33-9BA4-460E-2B5C-6AFFEB9CFD06}"/>
              </a:ext>
            </a:extLst>
          </p:cNvPr>
          <p:cNvSpPr>
            <a:spLocks noGrp="1"/>
          </p:cNvSpPr>
          <p:nvPr>
            <p:ph type="sldNum" sz="quarter" idx="10"/>
          </p:nvPr>
        </p:nvSpPr>
        <p:spPr/>
        <p:txBody>
          <a:bodyPr/>
          <a:lstStyle/>
          <a:p>
            <a:fld id="{7A3832A0-79CF-4AB2-A86D-F6819D2BCBA5}" type="slidenum">
              <a:rPr lang="en-US" smtClean="0"/>
              <a:pPr/>
              <a:t>27</a:t>
            </a:fld>
            <a:endParaRPr lang="en-US"/>
          </a:p>
        </p:txBody>
      </p:sp>
      <p:pic>
        <p:nvPicPr>
          <p:cNvPr id="5" name="Image 0" descr="preencoded.png">
            <a:extLst>
              <a:ext uri="{FF2B5EF4-FFF2-40B4-BE49-F238E27FC236}">
                <a16:creationId xmlns:a16="http://schemas.microsoft.com/office/drawing/2014/main" id="{02E2183B-3CFD-583D-DD34-C4BF46979928}"/>
              </a:ext>
            </a:extLst>
          </p:cNvPr>
          <p:cNvPicPr>
            <a:picLocks noChangeAspect="1"/>
          </p:cNvPicPr>
          <p:nvPr/>
        </p:nvPicPr>
        <p:blipFill>
          <a:blip r:embed="rId2"/>
          <a:stretch>
            <a:fillRect/>
          </a:stretch>
        </p:blipFill>
        <p:spPr>
          <a:xfrm>
            <a:off x="7151282" y="1654139"/>
            <a:ext cx="4070846" cy="4070846"/>
          </a:xfrm>
          <a:prstGeom prst="rect">
            <a:avLst/>
          </a:prstGeom>
        </p:spPr>
      </p:pic>
    </p:spTree>
    <p:extLst>
      <p:ext uri="{BB962C8B-B14F-4D97-AF65-F5344CB8AC3E}">
        <p14:creationId xmlns:p14="http://schemas.microsoft.com/office/powerpoint/2010/main" val="2475651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F141C2-9DD9-13E8-9B55-BF44A12ECBE8}"/>
              </a:ext>
            </a:extLst>
          </p:cNvPr>
          <p:cNvSpPr>
            <a:spLocks noGrp="1"/>
          </p:cNvSpPr>
          <p:nvPr>
            <p:ph idx="1"/>
          </p:nvPr>
        </p:nvSpPr>
        <p:spPr>
          <a:xfrm>
            <a:off x="1269999" y="1373647"/>
            <a:ext cx="5926329" cy="4351338"/>
          </a:xfrm>
        </p:spPr>
        <p:txBody>
          <a:bodyPr/>
          <a:lstStyle/>
          <a:p>
            <a:r>
              <a:rPr lang="en-US"/>
              <a:t>Eliminate Unnecessary Information</a:t>
            </a:r>
          </a:p>
          <a:p>
            <a:pPr lvl="1"/>
            <a:r>
              <a:rPr lang="en-US">
                <a:cs typeface="Roboto" panose="02000000000000000000" pitchFamily="2" charset="0"/>
              </a:rPr>
              <a:t>Remove elements that don't add value. Replace duplicate data with meaningful metrics to declutter and focus attention.</a:t>
            </a:r>
          </a:p>
          <a:p>
            <a:r>
              <a:rPr lang="en-US">
                <a:cs typeface="Roboto" panose="02000000000000000000" pitchFamily="2" charset="0"/>
              </a:rPr>
              <a:t>Keep Typography Simple</a:t>
            </a:r>
          </a:p>
          <a:p>
            <a:pPr lvl="1"/>
            <a:r>
              <a:rPr lang="en-US">
                <a:cs typeface="Roboto" panose="02000000000000000000" pitchFamily="2" charset="0"/>
              </a:rPr>
              <a:t>Avoid bold, italic, or exaggerated fonts. Stick to clean, readable typography for professional design.</a:t>
            </a:r>
          </a:p>
          <a:p>
            <a:r>
              <a:rPr lang="en-US">
                <a:cs typeface="Roboto" panose="02000000000000000000" pitchFamily="2" charset="0"/>
              </a:rPr>
              <a:t>At-a-Glance Design</a:t>
            </a:r>
          </a:p>
          <a:p>
            <a:pPr lvl="1"/>
            <a:r>
              <a:rPr lang="en-US">
                <a:cs typeface="Roboto" panose="02000000000000000000" pitchFamily="2" charset="0"/>
              </a:rPr>
              <a:t>Display all essential information within a single screen for quick insight and comprehension, minimizing the need for scrolling.</a:t>
            </a:r>
          </a:p>
          <a:p>
            <a:endParaRPr lang="en-US"/>
          </a:p>
        </p:txBody>
      </p:sp>
      <p:sp>
        <p:nvSpPr>
          <p:cNvPr id="3" name="Title 2">
            <a:extLst>
              <a:ext uri="{FF2B5EF4-FFF2-40B4-BE49-F238E27FC236}">
                <a16:creationId xmlns:a16="http://schemas.microsoft.com/office/drawing/2014/main" id="{C5421B60-4B13-2D4E-4071-839E51DE3EE8}"/>
              </a:ext>
            </a:extLst>
          </p:cNvPr>
          <p:cNvSpPr>
            <a:spLocks noGrp="1"/>
          </p:cNvSpPr>
          <p:nvPr>
            <p:ph type="title"/>
          </p:nvPr>
        </p:nvSpPr>
        <p:spPr/>
        <p:txBody>
          <a:bodyPr>
            <a:normAutofit fontScale="90000"/>
          </a:bodyPr>
          <a:lstStyle/>
          <a:p>
            <a:r>
              <a:rPr lang="en-US">
                <a:latin typeface="Roboto" panose="02000000000000000000" pitchFamily="2" charset="0"/>
                <a:cs typeface="Roboto" panose="02000000000000000000" pitchFamily="2" charset="0"/>
              </a:rPr>
              <a:t>Design Principles for Success</a:t>
            </a:r>
            <a:br>
              <a:rPr lang="en-US">
                <a:latin typeface="Roboto" panose="02000000000000000000" pitchFamily="2" charset="0"/>
                <a:cs typeface="Roboto" panose="02000000000000000000" pitchFamily="2" charset="0"/>
              </a:rPr>
            </a:br>
            <a:endParaRPr lang="en-US"/>
          </a:p>
        </p:txBody>
      </p:sp>
      <p:sp>
        <p:nvSpPr>
          <p:cNvPr id="4" name="Slide Number Placeholder 3">
            <a:extLst>
              <a:ext uri="{FF2B5EF4-FFF2-40B4-BE49-F238E27FC236}">
                <a16:creationId xmlns:a16="http://schemas.microsoft.com/office/drawing/2014/main" id="{D229A1CF-1FF7-7811-A299-D5B14DE0F08E}"/>
              </a:ext>
            </a:extLst>
          </p:cNvPr>
          <p:cNvSpPr>
            <a:spLocks noGrp="1"/>
          </p:cNvSpPr>
          <p:nvPr>
            <p:ph type="sldNum" sz="quarter" idx="10"/>
          </p:nvPr>
        </p:nvSpPr>
        <p:spPr/>
        <p:txBody>
          <a:bodyPr/>
          <a:lstStyle/>
          <a:p>
            <a:fld id="{7A3832A0-79CF-4AB2-A86D-F6819D2BCBA5}" type="slidenum">
              <a:rPr lang="en-US" smtClean="0"/>
              <a:pPr/>
              <a:t>28</a:t>
            </a:fld>
            <a:endParaRPr lang="en-US"/>
          </a:p>
        </p:txBody>
      </p:sp>
      <p:pic>
        <p:nvPicPr>
          <p:cNvPr id="6" name="Picture 5">
            <a:extLst>
              <a:ext uri="{FF2B5EF4-FFF2-40B4-BE49-F238E27FC236}">
                <a16:creationId xmlns:a16="http://schemas.microsoft.com/office/drawing/2014/main" id="{AB48E09A-9BAD-29B7-2751-6F3CFFE834B8}"/>
              </a:ext>
            </a:extLst>
          </p:cNvPr>
          <p:cNvPicPr>
            <a:picLocks noChangeAspect="1"/>
          </p:cNvPicPr>
          <p:nvPr/>
        </p:nvPicPr>
        <p:blipFill>
          <a:blip r:embed="rId2"/>
          <a:stretch>
            <a:fillRect/>
          </a:stretch>
        </p:blipFill>
        <p:spPr>
          <a:xfrm>
            <a:off x="7000267" y="1183765"/>
            <a:ext cx="4353533" cy="3934374"/>
          </a:xfrm>
          <a:prstGeom prst="rect">
            <a:avLst/>
          </a:prstGeom>
        </p:spPr>
      </p:pic>
    </p:spTree>
    <p:extLst>
      <p:ext uri="{BB962C8B-B14F-4D97-AF65-F5344CB8AC3E}">
        <p14:creationId xmlns:p14="http://schemas.microsoft.com/office/powerpoint/2010/main" val="2199639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577CCA-2EE2-595F-82ED-D64F4741F5B3}"/>
              </a:ext>
            </a:extLst>
          </p:cNvPr>
          <p:cNvSpPr>
            <a:spLocks noGrp="1"/>
          </p:cNvSpPr>
          <p:nvPr>
            <p:ph idx="1"/>
          </p:nvPr>
        </p:nvSpPr>
        <p:spPr>
          <a:xfrm>
            <a:off x="1269999" y="1373647"/>
            <a:ext cx="6005872" cy="4351338"/>
          </a:xfrm>
        </p:spPr>
        <p:txBody>
          <a:bodyPr/>
          <a:lstStyle/>
          <a:p>
            <a:r>
              <a:rPr lang="en-US">
                <a:cs typeface="Roboto" panose="02000000000000000000" pitchFamily="2" charset="0"/>
              </a:rPr>
              <a:t>Bar &amp; Column Charts</a:t>
            </a:r>
          </a:p>
          <a:p>
            <a:pPr lvl="1"/>
            <a:r>
              <a:rPr lang="en-US">
                <a:cs typeface="Roboto" panose="02000000000000000000" pitchFamily="2" charset="0"/>
              </a:rPr>
              <a:t>Ideal for comparing categories or tracking changes over time.</a:t>
            </a:r>
          </a:p>
          <a:p>
            <a:pPr lvl="1"/>
            <a:endParaRPr lang="en-US">
              <a:cs typeface="Roboto" panose="02000000000000000000" pitchFamily="2" charset="0"/>
            </a:endParaRPr>
          </a:p>
          <a:p>
            <a:r>
              <a:rPr lang="en-US">
                <a:cs typeface="Roboto" panose="02000000000000000000" pitchFamily="2" charset="0"/>
              </a:rPr>
              <a:t>Line Charts</a:t>
            </a:r>
          </a:p>
          <a:p>
            <a:pPr lvl="1"/>
            <a:r>
              <a:rPr lang="en-US">
                <a:cs typeface="Roboto" panose="02000000000000000000" pitchFamily="2" charset="0"/>
              </a:rPr>
              <a:t>Great for illustrating trends and patterns in data.</a:t>
            </a:r>
          </a:p>
          <a:p>
            <a:pPr marL="457200" lvl="1" indent="0">
              <a:buNone/>
            </a:pPr>
            <a:endParaRPr lang="en-US">
              <a:cs typeface="Roboto" panose="02000000000000000000" pitchFamily="2" charset="0"/>
            </a:endParaRPr>
          </a:p>
          <a:p>
            <a:r>
              <a:rPr lang="en-US">
                <a:cs typeface="Roboto" panose="02000000000000000000" pitchFamily="2" charset="0"/>
              </a:rPr>
              <a:t>Pie Charts</a:t>
            </a:r>
          </a:p>
          <a:p>
            <a:pPr lvl="1"/>
            <a:r>
              <a:rPr lang="en-US">
                <a:cs typeface="Roboto" panose="02000000000000000000" pitchFamily="2" charset="0"/>
              </a:rPr>
              <a:t>Best for showing proportions, but limit to 6-7 categories for readability.</a:t>
            </a:r>
          </a:p>
          <a:p>
            <a:pPr marL="457200" lvl="1" indent="0">
              <a:buNone/>
            </a:pPr>
            <a:endParaRPr lang="en-US"/>
          </a:p>
        </p:txBody>
      </p:sp>
      <p:sp>
        <p:nvSpPr>
          <p:cNvPr id="3" name="Title 2">
            <a:extLst>
              <a:ext uri="{FF2B5EF4-FFF2-40B4-BE49-F238E27FC236}">
                <a16:creationId xmlns:a16="http://schemas.microsoft.com/office/drawing/2014/main" id="{4797767B-E917-54D5-D372-42DD51E4D630}"/>
              </a:ext>
            </a:extLst>
          </p:cNvPr>
          <p:cNvSpPr>
            <a:spLocks noGrp="1"/>
          </p:cNvSpPr>
          <p:nvPr>
            <p:ph type="title"/>
          </p:nvPr>
        </p:nvSpPr>
        <p:spPr/>
        <p:txBody>
          <a:bodyPr/>
          <a:lstStyle/>
          <a:p>
            <a:r>
              <a:rPr lang="en-US">
                <a:latin typeface="Roboto" panose="02000000000000000000" pitchFamily="2" charset="0"/>
                <a:cs typeface="Roboto" panose="02000000000000000000" pitchFamily="2" charset="0"/>
              </a:rPr>
              <a:t>Choose the Right Visualizations</a:t>
            </a:r>
          </a:p>
        </p:txBody>
      </p:sp>
      <p:sp>
        <p:nvSpPr>
          <p:cNvPr id="4" name="Slide Number Placeholder 3">
            <a:extLst>
              <a:ext uri="{FF2B5EF4-FFF2-40B4-BE49-F238E27FC236}">
                <a16:creationId xmlns:a16="http://schemas.microsoft.com/office/drawing/2014/main" id="{BADB153C-7977-2FD6-CD07-F442436A19E3}"/>
              </a:ext>
            </a:extLst>
          </p:cNvPr>
          <p:cNvSpPr>
            <a:spLocks noGrp="1"/>
          </p:cNvSpPr>
          <p:nvPr>
            <p:ph type="sldNum" sz="quarter" idx="10"/>
          </p:nvPr>
        </p:nvSpPr>
        <p:spPr/>
        <p:txBody>
          <a:bodyPr/>
          <a:lstStyle/>
          <a:p>
            <a:fld id="{7A3832A0-79CF-4AB2-A86D-F6819D2BCBA5}" type="slidenum">
              <a:rPr lang="en-US" smtClean="0"/>
              <a:pPr/>
              <a:t>29</a:t>
            </a:fld>
            <a:endParaRPr lang="en-US"/>
          </a:p>
        </p:txBody>
      </p:sp>
      <p:pic>
        <p:nvPicPr>
          <p:cNvPr id="5" name="Image 0" descr="preencoded.png">
            <a:extLst>
              <a:ext uri="{FF2B5EF4-FFF2-40B4-BE49-F238E27FC236}">
                <a16:creationId xmlns:a16="http://schemas.microsoft.com/office/drawing/2014/main" id="{9AF067E1-439E-DB03-1653-3FC1A0BDC8DC}"/>
              </a:ext>
            </a:extLst>
          </p:cNvPr>
          <p:cNvPicPr>
            <a:picLocks noChangeAspect="1"/>
          </p:cNvPicPr>
          <p:nvPr/>
        </p:nvPicPr>
        <p:blipFill>
          <a:blip r:embed="rId2"/>
          <a:stretch>
            <a:fillRect/>
          </a:stretch>
        </p:blipFill>
        <p:spPr>
          <a:xfrm>
            <a:off x="7961226" y="483780"/>
            <a:ext cx="3696586" cy="5544879"/>
          </a:xfrm>
          <a:prstGeom prst="rect">
            <a:avLst/>
          </a:prstGeom>
        </p:spPr>
      </p:pic>
    </p:spTree>
    <p:extLst>
      <p:ext uri="{BB962C8B-B14F-4D97-AF65-F5344CB8AC3E}">
        <p14:creationId xmlns:p14="http://schemas.microsoft.com/office/powerpoint/2010/main" val="238167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ox that reads:&#10;&quot;Purpose: Implement data sharing and analytics projects promoting data accessibility, sharing, and reuse, thereby reducing redundancy across the Commonwealth.&#10;Promote the collection and sharing of metadata by registering data assets in the Virginia Data Catalog&#10;Ensure data quality processes and standards are implemented consistently by agencies in the Commonwealth.&quot;&#10;">
            <a:extLst>
              <a:ext uri="{FF2B5EF4-FFF2-40B4-BE49-F238E27FC236}">
                <a16:creationId xmlns:a16="http://schemas.microsoft.com/office/drawing/2014/main" id="{CC4B17CB-09C1-E358-2CFE-9A487F65320B}"/>
              </a:ext>
            </a:extLst>
          </p:cNvPr>
          <p:cNvSpPr/>
          <p:nvPr/>
        </p:nvSpPr>
        <p:spPr>
          <a:xfrm>
            <a:off x="711970" y="2242253"/>
            <a:ext cx="4282818" cy="3912741"/>
          </a:xfrm>
          <a:prstGeom prst="rect">
            <a:avLst/>
          </a:prstGeom>
          <a:solidFill>
            <a:srgbClr val="075A83"/>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3055"/>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C97D842-1AFE-B481-43D9-2FE69D3965EB}"/>
              </a:ext>
            </a:extLst>
          </p:cNvPr>
          <p:cNvSpPr>
            <a:spLocks noGrp="1"/>
          </p:cNvSpPr>
          <p:nvPr>
            <p:ph type="title"/>
          </p:nvPr>
        </p:nvSpPr>
        <p:spPr>
          <a:xfrm>
            <a:off x="839788" y="555812"/>
            <a:ext cx="4499128" cy="1600200"/>
          </a:xfrm>
        </p:spPr>
        <p:txBody>
          <a:bodyPr>
            <a:normAutofit/>
          </a:bodyPr>
          <a:lstStyle/>
          <a:p>
            <a:r>
              <a:rPr lang="en-US" sz="4400"/>
              <a:t>Data Stewards Group</a:t>
            </a:r>
          </a:p>
        </p:txBody>
      </p:sp>
      <p:sp>
        <p:nvSpPr>
          <p:cNvPr id="3" name="Content Placeholder 2">
            <a:extLst>
              <a:ext uri="{FF2B5EF4-FFF2-40B4-BE49-F238E27FC236}">
                <a16:creationId xmlns:a16="http://schemas.microsoft.com/office/drawing/2014/main" id="{FCBF8BD0-4DF6-50DD-6A1F-80201241EFC2}"/>
              </a:ext>
            </a:extLst>
          </p:cNvPr>
          <p:cNvSpPr>
            <a:spLocks noGrp="1"/>
          </p:cNvSpPr>
          <p:nvPr>
            <p:ph idx="1"/>
          </p:nvPr>
        </p:nvSpPr>
        <p:spPr>
          <a:xfrm>
            <a:off x="5192153" y="2242253"/>
            <a:ext cx="5637212" cy="3731136"/>
          </a:xfrm>
        </p:spPr>
        <p:txBody>
          <a:bodyPr>
            <a:normAutofit fontScale="85000" lnSpcReduction="20000"/>
          </a:bodyPr>
          <a:lstStyle/>
          <a:p>
            <a:pPr fontAlgn="base"/>
            <a:r>
              <a:rPr lang="en-US" sz="1900"/>
              <a:t>Provide the Board and Council with technical subject matter expertise in support of data policies, standards, and best practices.</a:t>
            </a:r>
          </a:p>
          <a:p>
            <a:pPr fontAlgn="base"/>
            <a:r>
              <a:rPr lang="en-US" sz="1900"/>
              <a:t>Coordinate and resolve technical stewardship issues for standardized data.</a:t>
            </a:r>
          </a:p>
          <a:p>
            <a:pPr fontAlgn="base"/>
            <a:r>
              <a:rPr lang="en-US" sz="1900"/>
              <a:t>Provide communication and education to data users on the appropriate use, sharing, and protection of the Commonwealth's data assets.</a:t>
            </a:r>
          </a:p>
          <a:p>
            <a:pPr fontAlgn="base"/>
            <a:r>
              <a:rPr lang="en-US" sz="1900"/>
              <a:t>Liaise with agency project managers and information technology investment staff to ensure adherence to Commonwealth data standards and data sharing requirements.</a:t>
            </a:r>
          </a:p>
          <a:p>
            <a:pPr fontAlgn="base"/>
            <a:r>
              <a:rPr lang="en-US" sz="1900"/>
              <a:t>Support informed, data-driven decision making through compliance with Commonwealth data policies, standards, and best practices.</a:t>
            </a:r>
          </a:p>
          <a:p>
            <a:pPr marL="0" indent="0" fontAlgn="base">
              <a:buNone/>
            </a:pPr>
            <a:r>
              <a:rPr lang="en-US" sz="1400" i="1">
                <a:solidFill>
                  <a:srgbClr val="49443D"/>
                </a:solidFill>
              </a:rPr>
              <a:t>Related legislation: https://lis.virginia.gov/cgi-bin/legp604.exe?212+ful+CHAP0314 </a:t>
            </a:r>
            <a:endParaRPr lang="en-US" sz="1400">
              <a:solidFill>
                <a:srgbClr val="49443D"/>
              </a:solidFill>
            </a:endParaRPr>
          </a:p>
          <a:p>
            <a:pPr marL="0" indent="0">
              <a:buNone/>
            </a:pPr>
            <a:endParaRPr lang="en-US"/>
          </a:p>
        </p:txBody>
      </p:sp>
      <p:sp>
        <p:nvSpPr>
          <p:cNvPr id="4" name="Text Placeholder 3">
            <a:extLst>
              <a:ext uri="{FF2B5EF4-FFF2-40B4-BE49-F238E27FC236}">
                <a16:creationId xmlns:a16="http://schemas.microsoft.com/office/drawing/2014/main" id="{F855CC21-67A6-49BD-AA5F-5846BD841519}"/>
              </a:ext>
            </a:extLst>
          </p:cNvPr>
          <p:cNvSpPr>
            <a:spLocks noGrp="1"/>
          </p:cNvSpPr>
          <p:nvPr>
            <p:ph type="body" sz="half" idx="2"/>
          </p:nvPr>
        </p:nvSpPr>
        <p:spPr>
          <a:xfrm>
            <a:off x="887260" y="2343406"/>
            <a:ext cx="3932237" cy="3811588"/>
          </a:xfrm>
        </p:spPr>
        <p:txBody>
          <a:bodyPr>
            <a:normAutofit fontScale="70000" lnSpcReduction="20000"/>
          </a:bodyPr>
          <a:lstStyle/>
          <a:p>
            <a:r>
              <a:rPr lang="en-US" sz="2500" b="1">
                <a:solidFill>
                  <a:schemeClr val="bg1"/>
                </a:solidFill>
              </a:rPr>
              <a:t>Purpose</a:t>
            </a:r>
          </a:p>
          <a:p>
            <a:pPr marL="342900" indent="-342900">
              <a:spcAft>
                <a:spcPts val="1200"/>
              </a:spcAft>
              <a:buFont typeface="Arial" panose="020B0604020202020204" pitchFamily="34" charset="0"/>
              <a:buChar char="•"/>
            </a:pPr>
            <a:r>
              <a:rPr lang="en-US" sz="2400">
                <a:solidFill>
                  <a:schemeClr val="bg1"/>
                </a:solidFill>
              </a:rPr>
              <a:t>Implement </a:t>
            </a:r>
            <a:r>
              <a:rPr lang="en-US" sz="2400" u="sng">
                <a:solidFill>
                  <a:schemeClr val="bg1"/>
                </a:solidFill>
              </a:rPr>
              <a:t>data sharing </a:t>
            </a:r>
            <a:r>
              <a:rPr lang="en-US" sz="2400">
                <a:solidFill>
                  <a:schemeClr val="bg1"/>
                </a:solidFill>
              </a:rPr>
              <a:t>and analytics projects promoting data accessibility, sharing, and reuse, thereby reducing redundancy across the Commonwealth.</a:t>
            </a:r>
          </a:p>
          <a:p>
            <a:pPr marL="342900" indent="-342900">
              <a:spcAft>
                <a:spcPts val="1200"/>
              </a:spcAft>
              <a:buFont typeface="Arial" panose="020B0604020202020204" pitchFamily="34" charset="0"/>
              <a:buChar char="•"/>
            </a:pPr>
            <a:r>
              <a:rPr lang="en-US" sz="2400">
                <a:solidFill>
                  <a:schemeClr val="bg1"/>
                </a:solidFill>
              </a:rPr>
              <a:t>Promote the collection and sharing of metadata by </a:t>
            </a:r>
            <a:r>
              <a:rPr lang="en-US" sz="2400" u="sng">
                <a:solidFill>
                  <a:schemeClr val="bg1"/>
                </a:solidFill>
              </a:rPr>
              <a:t>registering</a:t>
            </a:r>
            <a:r>
              <a:rPr lang="en-US" sz="2400">
                <a:solidFill>
                  <a:schemeClr val="accent6"/>
                </a:solidFill>
              </a:rPr>
              <a:t> </a:t>
            </a:r>
            <a:r>
              <a:rPr lang="en-US" sz="2400" u="sng">
                <a:solidFill>
                  <a:schemeClr val="bg1"/>
                </a:solidFill>
              </a:rPr>
              <a:t>data assets </a:t>
            </a:r>
            <a:r>
              <a:rPr lang="en-US" sz="2400">
                <a:solidFill>
                  <a:schemeClr val="bg1"/>
                </a:solidFill>
              </a:rPr>
              <a:t>in the Virginia Data Catalog</a:t>
            </a:r>
          </a:p>
          <a:p>
            <a:pPr marL="342900" indent="-342900">
              <a:buFont typeface="Arial" panose="020B0604020202020204" pitchFamily="34" charset="0"/>
              <a:buChar char="•"/>
            </a:pPr>
            <a:r>
              <a:rPr lang="en-US" sz="2400">
                <a:solidFill>
                  <a:schemeClr val="bg1"/>
                </a:solidFill>
              </a:rPr>
              <a:t>Ensure </a:t>
            </a:r>
            <a:r>
              <a:rPr lang="en-US" sz="2400" u="sng">
                <a:solidFill>
                  <a:schemeClr val="bg1"/>
                </a:solidFill>
              </a:rPr>
              <a:t>data quality </a:t>
            </a:r>
            <a:r>
              <a:rPr lang="en-US" sz="2400">
                <a:solidFill>
                  <a:schemeClr val="bg1"/>
                </a:solidFill>
              </a:rPr>
              <a:t>processes and standards are implemented consistently by agencies in the Commonwealth</a:t>
            </a:r>
          </a:p>
        </p:txBody>
      </p:sp>
    </p:spTree>
    <p:extLst>
      <p:ext uri="{BB962C8B-B14F-4D97-AF65-F5344CB8AC3E}">
        <p14:creationId xmlns:p14="http://schemas.microsoft.com/office/powerpoint/2010/main" val="402812810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87600"/>
            <a:ext cx="7120732" cy="590649"/>
          </a:xfrm>
          <a:prstGeom prst="rect">
            <a:avLst/>
          </a:prstGeom>
          <a:noFill/>
          <a:ln/>
        </p:spPr>
        <p:txBody>
          <a:bodyPr wrap="none" lIns="0" tIns="0" rIns="0" bIns="0" rtlCol="0" anchor="t"/>
          <a:lstStyle/>
          <a:p>
            <a:pPr>
              <a:lnSpc>
                <a:spcPts val="4625"/>
              </a:lnSpc>
            </a:pPr>
            <a:r>
              <a:rPr lang="en-US" sz="3200">
                <a:latin typeface="Roboto" panose="02000000000000000000" pitchFamily="2" charset="0"/>
                <a:ea typeface="Roboto" panose="02000000000000000000" pitchFamily="2" charset="0"/>
                <a:cs typeface="Roboto" panose="02000000000000000000" pitchFamily="2" charset="0"/>
              </a:rPr>
              <a:t>Visual Alignment &amp; Consistency</a:t>
            </a:r>
          </a:p>
        </p:txBody>
      </p:sp>
      <p:pic>
        <p:nvPicPr>
          <p:cNvPr id="4" name="Image 0" descr="preencoded.png"/>
          <p:cNvPicPr>
            <a:picLocks noChangeAspect="1"/>
          </p:cNvPicPr>
          <p:nvPr/>
        </p:nvPicPr>
        <p:blipFill>
          <a:blip r:embed="rId3"/>
          <a:stretch>
            <a:fillRect/>
          </a:stretch>
        </p:blipFill>
        <p:spPr>
          <a:xfrm>
            <a:off x="661492" y="3259832"/>
            <a:ext cx="3496965" cy="25400"/>
          </a:xfrm>
          <a:prstGeom prst="rect">
            <a:avLst/>
          </a:prstGeom>
        </p:spPr>
      </p:pic>
      <p:sp>
        <p:nvSpPr>
          <p:cNvPr id="5" name="Text 2"/>
          <p:cNvSpPr/>
          <p:nvPr/>
        </p:nvSpPr>
        <p:spPr>
          <a:xfrm>
            <a:off x="623234" y="2046393"/>
            <a:ext cx="2595959" cy="295275"/>
          </a:xfrm>
          <a:prstGeom prst="rect">
            <a:avLst/>
          </a:prstGeom>
          <a:noFill/>
          <a:ln/>
        </p:spPr>
        <p:txBody>
          <a:bodyPr wrap="none" lIns="0" tIns="0" rIns="0" bIns="0" rtlCol="0" anchor="t"/>
          <a:lstStyle/>
          <a:p>
            <a:pPr>
              <a:lnSpc>
                <a:spcPts val="2292"/>
              </a:lnSpc>
            </a:pPr>
            <a:r>
              <a:rPr lang="en-US" sz="1833">
                <a:latin typeface="Roboto" panose="02000000000000000000" pitchFamily="2" charset="0"/>
                <a:ea typeface="Roboto" panose="02000000000000000000" pitchFamily="2" charset="0"/>
                <a:cs typeface="Roboto" panose="02000000000000000000" pitchFamily="2" charset="0"/>
              </a:rPr>
              <a:t>Create Visual Hierarchy</a:t>
            </a:r>
          </a:p>
        </p:txBody>
      </p:sp>
      <p:sp>
        <p:nvSpPr>
          <p:cNvPr id="6" name="Text 3"/>
          <p:cNvSpPr/>
          <p:nvPr/>
        </p:nvSpPr>
        <p:spPr>
          <a:xfrm>
            <a:off x="554408" y="3119140"/>
            <a:ext cx="3496965" cy="907257"/>
          </a:xfrm>
          <a:prstGeom prst="rect">
            <a:avLst/>
          </a:prstGeom>
          <a:noFill/>
          <a:ln/>
        </p:spPr>
        <p:txBody>
          <a:bodyPr wrap="square" lIns="0" tIns="0" rIns="0" bIns="0" rtlCol="0" anchor="t"/>
          <a:lstStyle/>
          <a:p>
            <a:pPr>
              <a:lnSpc>
                <a:spcPts val="2375"/>
              </a:lnSpc>
            </a:pPr>
            <a:r>
              <a:rPr lang="en-US" sz="1458">
                <a:latin typeface="Roboto" panose="02000000000000000000" pitchFamily="2" charset="0"/>
                <a:ea typeface="Roboto" panose="02000000000000000000" pitchFamily="2" charset="0"/>
                <a:cs typeface="Roboto" panose="02000000000000000000" pitchFamily="2" charset="0"/>
              </a:rPr>
              <a:t>Use size, color, and positioning to direct users' focus to most important information first.</a:t>
            </a:r>
          </a:p>
        </p:txBody>
      </p:sp>
      <p:pic>
        <p:nvPicPr>
          <p:cNvPr id="8" name="Image 1" descr="preencoded.png"/>
          <p:cNvPicPr>
            <a:picLocks noChangeAspect="1"/>
          </p:cNvPicPr>
          <p:nvPr/>
        </p:nvPicPr>
        <p:blipFill>
          <a:blip r:embed="rId3"/>
          <a:stretch>
            <a:fillRect/>
          </a:stretch>
        </p:blipFill>
        <p:spPr>
          <a:xfrm>
            <a:off x="4347468" y="3259832"/>
            <a:ext cx="3496965" cy="25400"/>
          </a:xfrm>
          <a:prstGeom prst="rect">
            <a:avLst/>
          </a:prstGeom>
        </p:spPr>
      </p:pic>
      <p:sp>
        <p:nvSpPr>
          <p:cNvPr id="9" name="Text 5"/>
          <p:cNvSpPr/>
          <p:nvPr/>
        </p:nvSpPr>
        <p:spPr>
          <a:xfrm>
            <a:off x="4347467" y="2073432"/>
            <a:ext cx="2485951" cy="268236"/>
          </a:xfrm>
          <a:prstGeom prst="rect">
            <a:avLst/>
          </a:prstGeom>
          <a:noFill/>
          <a:ln/>
        </p:spPr>
        <p:txBody>
          <a:bodyPr wrap="none" lIns="0" tIns="0" rIns="0" bIns="0" rtlCol="0" anchor="t"/>
          <a:lstStyle/>
          <a:p>
            <a:pPr>
              <a:lnSpc>
                <a:spcPts val="2292"/>
              </a:lnSpc>
            </a:pPr>
            <a:r>
              <a:rPr lang="en-US" sz="1833">
                <a:latin typeface="Roboto" panose="02000000000000000000" pitchFamily="2" charset="0"/>
                <a:ea typeface="Roboto" panose="02000000000000000000" pitchFamily="2" charset="0"/>
                <a:cs typeface="Roboto" panose="02000000000000000000" pitchFamily="2" charset="0"/>
              </a:rPr>
              <a:t>Leverage Whitespace</a:t>
            </a:r>
          </a:p>
        </p:txBody>
      </p:sp>
      <p:sp>
        <p:nvSpPr>
          <p:cNvPr id="10" name="Text 6"/>
          <p:cNvSpPr/>
          <p:nvPr/>
        </p:nvSpPr>
        <p:spPr>
          <a:xfrm>
            <a:off x="4285259" y="3089001"/>
            <a:ext cx="3496965" cy="907257"/>
          </a:xfrm>
          <a:prstGeom prst="rect">
            <a:avLst/>
          </a:prstGeom>
          <a:noFill/>
          <a:ln/>
        </p:spPr>
        <p:txBody>
          <a:bodyPr wrap="square" lIns="0" tIns="0" rIns="0" bIns="0" rtlCol="0" anchor="t"/>
          <a:lstStyle/>
          <a:p>
            <a:pPr>
              <a:lnSpc>
                <a:spcPts val="2375"/>
              </a:lnSpc>
            </a:pPr>
            <a:r>
              <a:rPr lang="en-US" sz="1458">
                <a:latin typeface="Roboto" panose="02000000000000000000" pitchFamily="2" charset="0"/>
                <a:ea typeface="Roboto" panose="02000000000000000000" pitchFamily="2" charset="0"/>
                <a:cs typeface="Roboto" panose="02000000000000000000" pitchFamily="2" charset="0"/>
              </a:rPr>
              <a:t>Utilize whitespace effectively to balance layout, enhance clarity, and prevent overcrowding.</a:t>
            </a:r>
          </a:p>
        </p:txBody>
      </p:sp>
      <p:pic>
        <p:nvPicPr>
          <p:cNvPr id="12" name="Image 2" descr="preencoded.png"/>
          <p:cNvPicPr>
            <a:picLocks noChangeAspect="1"/>
          </p:cNvPicPr>
          <p:nvPr/>
        </p:nvPicPr>
        <p:blipFill>
          <a:blip r:embed="rId3"/>
          <a:stretch>
            <a:fillRect/>
          </a:stretch>
        </p:blipFill>
        <p:spPr>
          <a:xfrm>
            <a:off x="8033444" y="3259832"/>
            <a:ext cx="3496965" cy="25400"/>
          </a:xfrm>
          <a:prstGeom prst="rect">
            <a:avLst/>
          </a:prstGeom>
        </p:spPr>
      </p:pic>
      <p:sp>
        <p:nvSpPr>
          <p:cNvPr id="13" name="Text 8"/>
          <p:cNvSpPr/>
          <p:nvPr/>
        </p:nvSpPr>
        <p:spPr>
          <a:xfrm>
            <a:off x="7844433" y="2073432"/>
            <a:ext cx="2396629" cy="295275"/>
          </a:xfrm>
          <a:prstGeom prst="rect">
            <a:avLst/>
          </a:prstGeom>
          <a:noFill/>
          <a:ln/>
        </p:spPr>
        <p:txBody>
          <a:bodyPr wrap="none" lIns="0" tIns="0" rIns="0" bIns="0" rtlCol="0" anchor="t"/>
          <a:lstStyle/>
          <a:p>
            <a:pPr>
              <a:lnSpc>
                <a:spcPts val="2292"/>
              </a:lnSpc>
            </a:pPr>
            <a:r>
              <a:rPr lang="en-US" sz="1833">
                <a:latin typeface="Roboto" panose="02000000000000000000" pitchFamily="2" charset="0"/>
                <a:ea typeface="Roboto" panose="02000000000000000000" pitchFamily="2" charset="0"/>
                <a:cs typeface="Roboto" panose="02000000000000000000" pitchFamily="2" charset="0"/>
              </a:rPr>
              <a:t>Maintain Consistency</a:t>
            </a:r>
          </a:p>
        </p:txBody>
      </p:sp>
      <p:sp>
        <p:nvSpPr>
          <p:cNvPr id="14" name="Text 9"/>
          <p:cNvSpPr/>
          <p:nvPr/>
        </p:nvSpPr>
        <p:spPr>
          <a:xfrm>
            <a:off x="7906642" y="2975371"/>
            <a:ext cx="3496965" cy="907257"/>
          </a:xfrm>
          <a:prstGeom prst="rect">
            <a:avLst/>
          </a:prstGeom>
          <a:noFill/>
          <a:ln/>
        </p:spPr>
        <p:txBody>
          <a:bodyPr wrap="square" lIns="0" tIns="0" rIns="0" bIns="0" rtlCol="0" anchor="t"/>
          <a:lstStyle/>
          <a:p>
            <a:pPr>
              <a:lnSpc>
                <a:spcPts val="2375"/>
              </a:lnSpc>
            </a:pPr>
            <a:r>
              <a:rPr lang="en-US" sz="1458">
                <a:latin typeface="Roboto" panose="02000000000000000000" pitchFamily="2" charset="0"/>
                <a:ea typeface="Roboto" panose="02000000000000000000" pitchFamily="2" charset="0"/>
                <a:cs typeface="Roboto" panose="02000000000000000000" pitchFamily="2" charset="0"/>
              </a:rPr>
              <a:t>Use uniform colors, fonts, and styling throughout for cohesive, professional appearance.</a:t>
            </a:r>
          </a:p>
        </p:txBody>
      </p:sp>
      <p:pic>
        <p:nvPicPr>
          <p:cNvPr id="16" name="Picture 15">
            <a:extLst>
              <a:ext uri="{FF2B5EF4-FFF2-40B4-BE49-F238E27FC236}">
                <a16:creationId xmlns:a16="http://schemas.microsoft.com/office/drawing/2014/main" id="{F6F629DE-FDB3-C124-F67E-30FC43BB031D}"/>
              </a:ext>
            </a:extLst>
          </p:cNvPr>
          <p:cNvPicPr>
            <a:picLocks noChangeAspect="1"/>
          </p:cNvPicPr>
          <p:nvPr/>
        </p:nvPicPr>
        <p:blipFill>
          <a:blip r:embed="rId4"/>
          <a:stretch>
            <a:fillRect/>
          </a:stretch>
        </p:blipFill>
        <p:spPr>
          <a:xfrm>
            <a:off x="5028208" y="6282580"/>
            <a:ext cx="2135486" cy="523948"/>
          </a:xfrm>
          <a:prstGeom prst="rect">
            <a:avLst/>
          </a:prstGeom>
        </p:spPr>
      </p:pic>
    </p:spTree>
    <p:extLst>
      <p:ext uri="{BB962C8B-B14F-4D97-AF65-F5344CB8AC3E}">
        <p14:creationId xmlns:p14="http://schemas.microsoft.com/office/powerpoint/2010/main" val="521539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02C046-51C7-FC90-0DD9-6C2302CDD66D}"/>
              </a:ext>
            </a:extLst>
          </p:cNvPr>
          <p:cNvSpPr>
            <a:spLocks noGrp="1"/>
          </p:cNvSpPr>
          <p:nvPr>
            <p:ph idx="1"/>
          </p:nvPr>
        </p:nvSpPr>
        <p:spPr>
          <a:xfrm>
            <a:off x="1269999" y="1373647"/>
            <a:ext cx="5633721" cy="4351338"/>
          </a:xfrm>
        </p:spPr>
        <p:txBody>
          <a:bodyPr>
            <a:normAutofit lnSpcReduction="10000"/>
          </a:bodyPr>
          <a:lstStyle/>
          <a:p>
            <a:r>
              <a:rPr lang="en-US">
                <a:cs typeface="Roboto" panose="02000000000000000000" pitchFamily="2" charset="0"/>
              </a:rPr>
              <a:t>Start from Zero</a:t>
            </a:r>
          </a:p>
          <a:p>
            <a:pPr lvl="1"/>
            <a:r>
              <a:rPr lang="en-US">
                <a:cs typeface="Roboto" panose="02000000000000000000" pitchFamily="2" charset="0"/>
              </a:rPr>
              <a:t>Always start visualizations from zero on </a:t>
            </a:r>
            <a:r>
              <a:rPr lang="en-US" u="sng">
                <a:cs typeface="Roboto" panose="02000000000000000000" pitchFamily="2" charset="0"/>
              </a:rPr>
              <a:t>the</a:t>
            </a:r>
            <a:r>
              <a:rPr lang="en-US">
                <a:cs typeface="Roboto" panose="02000000000000000000" pitchFamily="2" charset="0"/>
              </a:rPr>
              <a:t> y-axis for accurate data representation.</a:t>
            </a:r>
          </a:p>
          <a:p>
            <a:pPr marL="457200" lvl="1" indent="0">
              <a:buNone/>
            </a:pPr>
            <a:endParaRPr lang="en-US">
              <a:cs typeface="Roboto" panose="02000000000000000000" pitchFamily="2" charset="0"/>
            </a:endParaRPr>
          </a:p>
          <a:p>
            <a:r>
              <a:rPr lang="en-US">
                <a:cs typeface="Roboto" panose="02000000000000000000" pitchFamily="2" charset="0"/>
              </a:rPr>
              <a:t>Simplify Data Labels</a:t>
            </a:r>
          </a:p>
          <a:p>
            <a:pPr lvl="1"/>
            <a:r>
              <a:rPr lang="en-US">
                <a:cs typeface="Roboto" panose="02000000000000000000" pitchFamily="2" charset="0"/>
              </a:rPr>
              <a:t>Keep labels concise with short descriptions and minimal decimal points.</a:t>
            </a:r>
          </a:p>
          <a:p>
            <a:pPr marL="457200" lvl="1" indent="0">
              <a:buNone/>
            </a:pPr>
            <a:endParaRPr lang="en-US">
              <a:cs typeface="Roboto" panose="02000000000000000000" pitchFamily="2" charset="0"/>
            </a:endParaRPr>
          </a:p>
          <a:p>
            <a:r>
              <a:rPr lang="en-US">
                <a:cs typeface="Roboto" panose="02000000000000000000" pitchFamily="2" charset="0"/>
              </a:rPr>
              <a:t>Color Selection</a:t>
            </a:r>
          </a:p>
          <a:p>
            <a:pPr lvl="1"/>
            <a:r>
              <a:rPr lang="en-US">
                <a:cs typeface="Roboto" panose="02000000000000000000" pitchFamily="2" charset="0"/>
              </a:rPr>
              <a:t>Choose lighter backgrounds for readability and create contrast with visual elements.</a:t>
            </a:r>
          </a:p>
          <a:p>
            <a:pPr marL="457200" lvl="1" indent="0">
              <a:buNone/>
            </a:pPr>
            <a:endParaRPr lang="en-US">
              <a:cs typeface="Roboto" panose="02000000000000000000" pitchFamily="2" charset="0"/>
            </a:endParaRPr>
          </a:p>
          <a:p>
            <a:r>
              <a:rPr lang="en-US">
                <a:cs typeface="Roboto" panose="02000000000000000000" pitchFamily="2" charset="0"/>
              </a:rPr>
              <a:t>Tell a Story</a:t>
            </a:r>
          </a:p>
          <a:p>
            <a:pPr lvl="1"/>
            <a:r>
              <a:rPr lang="en-US">
                <a:cs typeface="Roboto" panose="02000000000000000000" pitchFamily="2" charset="0"/>
              </a:rPr>
              <a:t>Structure </a:t>
            </a:r>
            <a:r>
              <a:rPr lang="en-US" u="sng">
                <a:cs typeface="Roboto" panose="02000000000000000000" pitchFamily="2" charset="0"/>
              </a:rPr>
              <a:t>dashboards</a:t>
            </a:r>
            <a:r>
              <a:rPr lang="en-US">
                <a:cs typeface="Roboto" panose="02000000000000000000" pitchFamily="2" charset="0"/>
              </a:rPr>
              <a:t> to guide users from high-level overviews to detailed insights.</a:t>
            </a:r>
          </a:p>
          <a:p>
            <a:pPr marL="457200" lvl="1" indent="0">
              <a:buNone/>
            </a:pPr>
            <a:endParaRPr lang="en-US"/>
          </a:p>
        </p:txBody>
      </p:sp>
      <p:sp>
        <p:nvSpPr>
          <p:cNvPr id="3" name="Title 2">
            <a:extLst>
              <a:ext uri="{FF2B5EF4-FFF2-40B4-BE49-F238E27FC236}">
                <a16:creationId xmlns:a16="http://schemas.microsoft.com/office/drawing/2014/main" id="{DD51AF89-3CF0-CEF5-8C29-3DD002E3ED37}"/>
              </a:ext>
            </a:extLst>
          </p:cNvPr>
          <p:cNvSpPr>
            <a:spLocks noGrp="1"/>
          </p:cNvSpPr>
          <p:nvPr>
            <p:ph type="title"/>
          </p:nvPr>
        </p:nvSpPr>
        <p:spPr/>
        <p:txBody>
          <a:bodyPr/>
          <a:lstStyle/>
          <a:p>
            <a:r>
              <a:rPr lang="en-US">
                <a:latin typeface="Roboto" panose="02000000000000000000" pitchFamily="2" charset="0"/>
                <a:cs typeface="Roboto" panose="02000000000000000000" pitchFamily="2" charset="0"/>
              </a:rPr>
              <a:t>Technical Best Practices</a:t>
            </a:r>
          </a:p>
        </p:txBody>
      </p:sp>
      <p:sp>
        <p:nvSpPr>
          <p:cNvPr id="4" name="Slide Number Placeholder 3">
            <a:extLst>
              <a:ext uri="{FF2B5EF4-FFF2-40B4-BE49-F238E27FC236}">
                <a16:creationId xmlns:a16="http://schemas.microsoft.com/office/drawing/2014/main" id="{0899EF4B-ED68-DE59-1B37-2434B378198E}"/>
              </a:ext>
            </a:extLst>
          </p:cNvPr>
          <p:cNvSpPr>
            <a:spLocks noGrp="1"/>
          </p:cNvSpPr>
          <p:nvPr>
            <p:ph type="sldNum" sz="quarter" idx="10"/>
          </p:nvPr>
        </p:nvSpPr>
        <p:spPr/>
        <p:txBody>
          <a:bodyPr/>
          <a:lstStyle/>
          <a:p>
            <a:fld id="{7A3832A0-79CF-4AB2-A86D-F6819D2BCBA5}" type="slidenum">
              <a:rPr lang="en-US" smtClean="0"/>
              <a:pPr/>
              <a:t>31</a:t>
            </a:fld>
            <a:endParaRPr lang="en-US"/>
          </a:p>
        </p:txBody>
      </p:sp>
      <p:pic>
        <p:nvPicPr>
          <p:cNvPr id="6" name="Picture 5">
            <a:extLst>
              <a:ext uri="{FF2B5EF4-FFF2-40B4-BE49-F238E27FC236}">
                <a16:creationId xmlns:a16="http://schemas.microsoft.com/office/drawing/2014/main" id="{1ABF0EA0-B95B-5772-3177-42DA3FACE797}"/>
              </a:ext>
            </a:extLst>
          </p:cNvPr>
          <p:cNvPicPr>
            <a:picLocks noChangeAspect="1"/>
          </p:cNvPicPr>
          <p:nvPr/>
        </p:nvPicPr>
        <p:blipFill>
          <a:blip r:embed="rId2"/>
          <a:stretch>
            <a:fillRect/>
          </a:stretch>
        </p:blipFill>
        <p:spPr>
          <a:xfrm>
            <a:off x="7047899" y="1671036"/>
            <a:ext cx="4305901" cy="3905795"/>
          </a:xfrm>
          <a:prstGeom prst="rect">
            <a:avLst/>
          </a:prstGeom>
        </p:spPr>
      </p:pic>
    </p:spTree>
    <p:extLst>
      <p:ext uri="{BB962C8B-B14F-4D97-AF65-F5344CB8AC3E}">
        <p14:creationId xmlns:p14="http://schemas.microsoft.com/office/powerpoint/2010/main" val="445485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86CDE-03B7-723F-73FB-7D5FB52E08D2}"/>
              </a:ext>
            </a:extLst>
          </p:cNvPr>
          <p:cNvSpPr>
            <a:spLocks noGrp="1"/>
          </p:cNvSpPr>
          <p:nvPr>
            <p:ph type="title"/>
          </p:nvPr>
        </p:nvSpPr>
        <p:spPr/>
        <p:txBody>
          <a:bodyPr/>
          <a:lstStyle/>
          <a:p>
            <a:r>
              <a:rPr lang="en-US">
                <a:latin typeface="Roboto" panose="02000000000000000000" pitchFamily="2" charset="0"/>
                <a:cs typeface="Roboto" panose="02000000000000000000" pitchFamily="2" charset="0"/>
              </a:rPr>
              <a:t>Transform Your Dashboards</a:t>
            </a:r>
          </a:p>
        </p:txBody>
      </p:sp>
      <p:sp>
        <p:nvSpPr>
          <p:cNvPr id="2" name="Content Placeholder 1">
            <a:extLst>
              <a:ext uri="{FF2B5EF4-FFF2-40B4-BE49-F238E27FC236}">
                <a16:creationId xmlns:a16="http://schemas.microsoft.com/office/drawing/2014/main" id="{BFDD042D-E8B2-5E71-1699-2B7DB0E65583}"/>
              </a:ext>
            </a:extLst>
          </p:cNvPr>
          <p:cNvSpPr>
            <a:spLocks noGrp="1"/>
          </p:cNvSpPr>
          <p:nvPr>
            <p:ph idx="1"/>
          </p:nvPr>
        </p:nvSpPr>
        <p:spPr>
          <a:xfrm>
            <a:off x="1269999" y="1373647"/>
            <a:ext cx="4363885" cy="4351338"/>
          </a:xfrm>
        </p:spPr>
        <p:txBody>
          <a:bodyPr/>
          <a:lstStyle/>
          <a:p>
            <a:r>
              <a:rPr lang="en-US" b="0">
                <a:cs typeface="Roboto" panose="02000000000000000000" pitchFamily="2" charset="0"/>
              </a:rPr>
              <a:t>Designing effective Power BI dashboards involves thoughtful planning and attention to detail. By applying these best practices, you can create dashboards that deliver valuable insights and empower data-driven decisions.</a:t>
            </a:r>
          </a:p>
          <a:p>
            <a:endParaRPr lang="en-US" b="0">
              <a:cs typeface="Roboto" panose="02000000000000000000" pitchFamily="2" charset="0"/>
            </a:endParaRPr>
          </a:p>
          <a:p>
            <a:r>
              <a:rPr lang="en-US" b="0">
                <a:cs typeface="Roboto" panose="02000000000000000000" pitchFamily="2" charset="0"/>
              </a:rPr>
              <a:t>Focus on user needs and maintain a commitment to clear, impactful design to transform your dashboards into powerful business tools.</a:t>
            </a:r>
          </a:p>
          <a:p>
            <a:endParaRPr lang="en-US" b="0">
              <a:cs typeface="Roboto" panose="02000000000000000000" pitchFamily="2" charset="0"/>
            </a:endParaRPr>
          </a:p>
          <a:p>
            <a:endParaRPr lang="en-US" b="0">
              <a:cs typeface="Roboto" panose="02000000000000000000" pitchFamily="2" charset="0"/>
            </a:endParaRPr>
          </a:p>
          <a:p>
            <a:endParaRPr lang="en-US"/>
          </a:p>
        </p:txBody>
      </p:sp>
      <p:sp>
        <p:nvSpPr>
          <p:cNvPr id="4" name="Slide Number Placeholder 3">
            <a:extLst>
              <a:ext uri="{FF2B5EF4-FFF2-40B4-BE49-F238E27FC236}">
                <a16:creationId xmlns:a16="http://schemas.microsoft.com/office/drawing/2014/main" id="{3DCDED2E-8135-8E3A-ABA7-B0C1F80C9F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5" name="Image 0" descr="preencoded.png">
            <a:extLst>
              <a:ext uri="{FF2B5EF4-FFF2-40B4-BE49-F238E27FC236}">
                <a16:creationId xmlns:a16="http://schemas.microsoft.com/office/drawing/2014/main" id="{85442E73-3DCD-0E81-ED92-ADA28B37A953}"/>
              </a:ext>
            </a:extLst>
          </p:cNvPr>
          <p:cNvPicPr>
            <a:picLocks noChangeAspect="1"/>
          </p:cNvPicPr>
          <p:nvPr/>
        </p:nvPicPr>
        <p:blipFill>
          <a:blip r:embed="rId2"/>
          <a:stretch>
            <a:fillRect/>
          </a:stretch>
        </p:blipFill>
        <p:spPr>
          <a:xfrm>
            <a:off x="7845547" y="287078"/>
            <a:ext cx="3939855" cy="5909783"/>
          </a:xfrm>
          <a:prstGeom prst="rect">
            <a:avLst/>
          </a:prstGeom>
        </p:spPr>
      </p:pic>
    </p:spTree>
    <p:extLst>
      <p:ext uri="{BB962C8B-B14F-4D97-AF65-F5344CB8AC3E}">
        <p14:creationId xmlns:p14="http://schemas.microsoft.com/office/powerpoint/2010/main" val="2684706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4DCFA-2E5A-18C8-C0C5-3F6D0B214741}"/>
              </a:ext>
            </a:extLst>
          </p:cNvPr>
          <p:cNvSpPr>
            <a:spLocks noGrp="1"/>
          </p:cNvSpPr>
          <p:nvPr>
            <p:ph type="title"/>
          </p:nvPr>
        </p:nvSpPr>
        <p:spPr/>
        <p:txBody>
          <a:bodyPr/>
          <a:lstStyle/>
          <a:p>
            <a:r>
              <a:rPr lang="en-US"/>
              <a:t>Events</a:t>
            </a:r>
          </a:p>
        </p:txBody>
      </p:sp>
      <p:sp>
        <p:nvSpPr>
          <p:cNvPr id="4" name="Slide Number Placeholder 3">
            <a:extLst>
              <a:ext uri="{FF2B5EF4-FFF2-40B4-BE49-F238E27FC236}">
                <a16:creationId xmlns:a16="http://schemas.microsoft.com/office/drawing/2014/main" id="{5990DCA2-4F62-BBD7-6E3F-6F426AC1B0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aphicFrame>
        <p:nvGraphicFramePr>
          <p:cNvPr id="5" name="Content Placeholder 4">
            <a:extLst>
              <a:ext uri="{FF2B5EF4-FFF2-40B4-BE49-F238E27FC236}">
                <a16:creationId xmlns:a16="http://schemas.microsoft.com/office/drawing/2014/main" id="{A96FB9F1-7D4A-110F-3836-213028DA581D}"/>
              </a:ext>
            </a:extLst>
          </p:cNvPr>
          <p:cNvGraphicFramePr>
            <a:graphicFrameLocks/>
          </p:cNvGraphicFramePr>
          <p:nvPr>
            <p:extLst>
              <p:ext uri="{D42A27DB-BD31-4B8C-83A1-F6EECF244321}">
                <p14:modId xmlns:p14="http://schemas.microsoft.com/office/powerpoint/2010/main" val="983884111"/>
              </p:ext>
            </p:extLst>
          </p:nvPr>
        </p:nvGraphicFramePr>
        <p:xfrm>
          <a:off x="652907" y="1272360"/>
          <a:ext cx="10542587" cy="4513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3845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C8D41-0C6C-C67E-9128-B039B318C5B0}"/>
              </a:ext>
            </a:extLst>
          </p:cNvPr>
          <p:cNvSpPr>
            <a:spLocks noGrp="1"/>
          </p:cNvSpPr>
          <p:nvPr>
            <p:ph idx="1"/>
          </p:nvPr>
        </p:nvSpPr>
        <p:spPr>
          <a:xfrm>
            <a:off x="1269999" y="1373647"/>
            <a:ext cx="9661769" cy="4351338"/>
          </a:xfrm>
        </p:spPr>
        <p:txBody>
          <a:bodyPr vert="horz" lIns="91440" tIns="45720" rIns="91440" bIns="45720" rtlCol="0" anchor="t">
            <a:normAutofit/>
          </a:bodyPr>
          <a:lstStyle/>
          <a:p>
            <a:r>
              <a:rPr lang="en-US">
                <a:latin typeface="Roboto"/>
                <a:ea typeface="Roboto"/>
                <a:cs typeface="Roboto"/>
              </a:rPr>
              <a:t>What do you want from ODGA? </a:t>
            </a:r>
            <a:endParaRPr lang="en-US">
              <a:cs typeface="Roboto" panose="02000000000000000000" pitchFamily="2" charset="0"/>
            </a:endParaRPr>
          </a:p>
          <a:p>
            <a:pPr>
              <a:buClr>
                <a:srgbClr val="075A83"/>
              </a:buClr>
            </a:pPr>
            <a:r>
              <a:rPr lang="en-US">
                <a:latin typeface="Roboto"/>
                <a:ea typeface="Roboto"/>
                <a:cs typeface="Roboto"/>
              </a:rPr>
              <a:t>Data Visualizations</a:t>
            </a:r>
            <a:endParaRPr lang="en-US" b="1">
              <a:cs typeface="Roboto"/>
            </a:endParaRPr>
          </a:p>
          <a:p>
            <a:pPr>
              <a:buClr>
                <a:srgbClr val="075A83"/>
              </a:buClr>
            </a:pPr>
            <a:r>
              <a:rPr lang="en-US">
                <a:latin typeface="Roboto"/>
                <a:ea typeface="Roboto"/>
                <a:cs typeface="Roboto"/>
              </a:rPr>
              <a:t>Data Governance Assistance</a:t>
            </a:r>
            <a:endParaRPr lang="en-US" b="1">
              <a:latin typeface="Roboto"/>
              <a:ea typeface="Roboto"/>
              <a:cs typeface="Roboto"/>
            </a:endParaRPr>
          </a:p>
          <a:p>
            <a:pPr>
              <a:buClr>
                <a:srgbClr val="075A83"/>
              </a:buClr>
            </a:pPr>
            <a:r>
              <a:rPr lang="en-US">
                <a:latin typeface="Roboto"/>
                <a:ea typeface="Roboto"/>
                <a:cs typeface="Roboto"/>
              </a:rPr>
              <a:t>Lunch and Learns</a:t>
            </a:r>
            <a:endParaRPr lang="en-US" b="1">
              <a:cs typeface="Roboto"/>
            </a:endParaRPr>
          </a:p>
          <a:p>
            <a:pPr>
              <a:buClr>
                <a:srgbClr val="075A83"/>
              </a:buClr>
            </a:pPr>
            <a:r>
              <a:rPr lang="en-US">
                <a:latin typeface="Roboto"/>
                <a:ea typeface="Roboto"/>
                <a:cs typeface="Roboto"/>
              </a:rPr>
              <a:t>Training/Education</a:t>
            </a:r>
            <a:endParaRPr lang="en-US" b="1">
              <a:cs typeface="Roboto"/>
            </a:endParaRPr>
          </a:p>
          <a:p>
            <a:pPr>
              <a:buClr>
                <a:srgbClr val="075A83"/>
              </a:buClr>
            </a:pPr>
            <a:r>
              <a:rPr lang="en-US">
                <a:latin typeface="Roboto"/>
                <a:ea typeface="Roboto"/>
                <a:cs typeface="Roboto"/>
              </a:rPr>
              <a:t>More!</a:t>
            </a:r>
            <a:endParaRPr lang="en-US" b="1">
              <a:cs typeface="Roboto"/>
            </a:endParaRPr>
          </a:p>
          <a:p>
            <a:pPr lvl="1"/>
            <a:endParaRPr lang="en-US" b="1">
              <a:cs typeface="Roboto"/>
            </a:endParaRPr>
          </a:p>
        </p:txBody>
      </p:sp>
      <p:sp>
        <p:nvSpPr>
          <p:cNvPr id="3" name="Title 2">
            <a:extLst>
              <a:ext uri="{FF2B5EF4-FFF2-40B4-BE49-F238E27FC236}">
                <a16:creationId xmlns:a16="http://schemas.microsoft.com/office/drawing/2014/main" id="{999A707C-973F-A165-4A9F-AB746F4B9CDF}"/>
              </a:ext>
            </a:extLst>
          </p:cNvPr>
          <p:cNvSpPr>
            <a:spLocks noGrp="1"/>
          </p:cNvSpPr>
          <p:nvPr>
            <p:ph type="title"/>
          </p:nvPr>
        </p:nvSpPr>
        <p:spPr/>
        <p:txBody>
          <a:bodyPr/>
          <a:lstStyle/>
          <a:p>
            <a:r>
              <a:rPr lang="en-US">
                <a:latin typeface="Montserrat"/>
                <a:ea typeface="Roboto"/>
              </a:rPr>
              <a:t>2026 Planning: How Can We Help?</a:t>
            </a:r>
            <a:endParaRPr lang="en-US"/>
          </a:p>
        </p:txBody>
      </p:sp>
      <p:sp>
        <p:nvSpPr>
          <p:cNvPr id="4" name="Slide Number Placeholder 3">
            <a:extLst>
              <a:ext uri="{FF2B5EF4-FFF2-40B4-BE49-F238E27FC236}">
                <a16:creationId xmlns:a16="http://schemas.microsoft.com/office/drawing/2014/main" id="{EE89D10E-3051-1B87-ABDF-EBFCEAC4B90B}"/>
              </a:ext>
            </a:extLst>
          </p:cNvPr>
          <p:cNvSpPr>
            <a:spLocks noGrp="1"/>
          </p:cNvSpPr>
          <p:nvPr>
            <p:ph type="sldNum" sz="quarter" idx="10"/>
          </p:nvPr>
        </p:nvSpPr>
        <p:spPr/>
        <p:txBody>
          <a:bodyPr/>
          <a:lstStyle/>
          <a:p>
            <a:fld id="{7A3832A0-79CF-4AB2-A86D-F6819D2BCBA5}" type="slidenum">
              <a:rPr lang="en-US" smtClean="0"/>
              <a:pPr/>
              <a:t>34</a:t>
            </a:fld>
            <a:endParaRPr lang="en-US"/>
          </a:p>
        </p:txBody>
      </p:sp>
    </p:spTree>
    <p:extLst>
      <p:ext uri="{BB962C8B-B14F-4D97-AF65-F5344CB8AC3E}">
        <p14:creationId xmlns:p14="http://schemas.microsoft.com/office/powerpoint/2010/main" val="176280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3AD5-A60B-2132-5A79-A5D1AB5757E6}"/>
              </a:ext>
            </a:extLst>
          </p:cNvPr>
          <p:cNvSpPr>
            <a:spLocks noGrp="1"/>
          </p:cNvSpPr>
          <p:nvPr>
            <p:ph type="title"/>
          </p:nvPr>
        </p:nvSpPr>
        <p:spPr>
          <a:xfrm>
            <a:off x="3309760" y="2368942"/>
            <a:ext cx="5903066" cy="1325563"/>
          </a:xfrm>
        </p:spPr>
        <p:txBody>
          <a:bodyPr/>
          <a:lstStyle/>
          <a:p>
            <a:r>
              <a:rPr lang="en-US"/>
              <a:t>Questions?</a:t>
            </a:r>
          </a:p>
        </p:txBody>
      </p:sp>
    </p:spTree>
    <p:extLst>
      <p:ext uri="{BB962C8B-B14F-4D97-AF65-F5344CB8AC3E}">
        <p14:creationId xmlns:p14="http://schemas.microsoft.com/office/powerpoint/2010/main" val="41647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7B4EB-9F7C-8F20-1CD7-0EDB1011594D}"/>
              </a:ext>
            </a:extLst>
          </p:cNvPr>
          <p:cNvSpPr>
            <a:spLocks noGrp="1"/>
          </p:cNvSpPr>
          <p:nvPr>
            <p:ph type="title"/>
          </p:nvPr>
        </p:nvSpPr>
        <p:spPr>
          <a:xfrm>
            <a:off x="635000" y="640823"/>
            <a:ext cx="3418659" cy="5583148"/>
          </a:xfrm>
        </p:spPr>
        <p:txBody>
          <a:bodyPr anchor="ctr">
            <a:normAutofit/>
          </a:bodyPr>
          <a:lstStyle/>
          <a:p>
            <a:r>
              <a:rPr lang="en-US" sz="5400">
                <a:latin typeface="Corbel"/>
              </a:rPr>
              <a:t>Meeting Purpose</a:t>
            </a:r>
            <a:endParaRPr lang="en-US" sz="5400"/>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4AFF382B-C4A2-F5F3-6A0D-8162AAF098E5}"/>
              </a:ext>
            </a:extLst>
          </p:cNvPr>
          <p:cNvSpPr>
            <a:spLocks noGrp="1"/>
          </p:cNvSpPr>
          <p:nvPr>
            <p:ph type="dt" sz="half" idx="10"/>
          </p:nvPr>
        </p:nvSpPr>
        <p:spPr>
          <a:xfrm>
            <a:off x="838200" y="6356350"/>
            <a:ext cx="2743200" cy="365125"/>
          </a:xfrm>
        </p:spPr>
        <p:txBody>
          <a:bodyPr>
            <a:normAutofit/>
          </a:bodyPr>
          <a:lstStyle/>
          <a:p>
            <a:pPr>
              <a:spcAft>
                <a:spcPts val="600"/>
              </a:spcAft>
            </a:pPr>
            <a:fld id="{7D5E8537-5AE4-4827-89A4-6FA3766152CD}" type="datetime1">
              <a:rPr lang="en-US" smtClean="0"/>
              <a:pPr>
                <a:spcAft>
                  <a:spcPts val="600"/>
                </a:spcAft>
              </a:pPr>
              <a:t>11/14/2025</a:t>
            </a:fld>
            <a:endParaRPr lang="en-US"/>
          </a:p>
        </p:txBody>
      </p:sp>
      <p:graphicFrame>
        <p:nvGraphicFramePr>
          <p:cNvPr id="7" name="Content Placeholder 2" descr="Graphic that reads &quot;refine charter and KPIs, Share visualization best practices, improve compliance with GDCDPA, facilitate data sharing.&quot;">
            <a:extLst>
              <a:ext uri="{FF2B5EF4-FFF2-40B4-BE49-F238E27FC236}">
                <a16:creationId xmlns:a16="http://schemas.microsoft.com/office/drawing/2014/main" id="{9A9E743C-44B5-F984-8F8F-BEBD2BF39638}"/>
              </a:ext>
            </a:extLst>
          </p:cNvPr>
          <p:cNvGraphicFramePr>
            <a:graphicFrameLocks noGrp="1"/>
          </p:cNvGraphicFramePr>
          <p:nvPr>
            <p:ph idx="1"/>
            <p:extLst>
              <p:ext uri="{D42A27DB-BD31-4B8C-83A1-F6EECF244321}">
                <p14:modId xmlns:p14="http://schemas.microsoft.com/office/powerpoint/2010/main" val="259805657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957794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F0F1A-AD81-58D8-0260-0DA2E6280514}"/>
              </a:ext>
            </a:extLst>
          </p:cNvPr>
          <p:cNvSpPr>
            <a:spLocks noGrp="1"/>
          </p:cNvSpPr>
          <p:nvPr>
            <p:ph type="title"/>
          </p:nvPr>
        </p:nvSpPr>
        <p:spPr/>
        <p:txBody>
          <a:bodyPr/>
          <a:lstStyle/>
          <a:p>
            <a:r>
              <a:rPr lang="en-US"/>
              <a:t>Order of Business</a:t>
            </a:r>
          </a:p>
        </p:txBody>
      </p:sp>
      <p:sp>
        <p:nvSpPr>
          <p:cNvPr id="2" name="Content Placeholder 1">
            <a:extLst>
              <a:ext uri="{FF2B5EF4-FFF2-40B4-BE49-F238E27FC236}">
                <a16:creationId xmlns:a16="http://schemas.microsoft.com/office/drawing/2014/main" id="{5B771F03-26DA-1825-3A36-15632935EE09}"/>
              </a:ext>
            </a:extLst>
          </p:cNvPr>
          <p:cNvSpPr>
            <a:spLocks noGrp="1"/>
          </p:cNvSpPr>
          <p:nvPr>
            <p:ph sz="half" idx="1"/>
          </p:nvPr>
        </p:nvSpPr>
        <p:spPr>
          <a:xfrm>
            <a:off x="838198" y="1486036"/>
            <a:ext cx="11123627" cy="4280166"/>
          </a:xfrm>
        </p:spPr>
        <p:txBody>
          <a:bodyPr vert="horz" lIns="91440" tIns="45720" rIns="91440" bIns="45720" rtlCol="0" anchor="t">
            <a:normAutofit/>
          </a:bodyPr>
          <a:lstStyle/>
          <a:p>
            <a:pPr marL="457200" indent="-457200">
              <a:buFont typeface="Arial"/>
              <a:buChar char="•"/>
            </a:pPr>
            <a:r>
              <a:rPr lang="en-US">
                <a:latin typeface="Roboto"/>
                <a:ea typeface="Roboto"/>
                <a:cs typeface="Roboto"/>
              </a:rPr>
              <a:t>Approve Meeting Minutes</a:t>
            </a:r>
          </a:p>
          <a:p>
            <a:pPr marL="457200" indent="-457200">
              <a:buFont typeface="Arial"/>
              <a:buChar char="•"/>
            </a:pPr>
            <a:r>
              <a:rPr lang="en-US">
                <a:latin typeface="Roboto"/>
                <a:ea typeface="Roboto"/>
                <a:cs typeface="Roboto"/>
              </a:rPr>
              <a:t>Data Stewards Group Charter Review</a:t>
            </a:r>
          </a:p>
          <a:p>
            <a:pPr marL="457200" indent="-457200">
              <a:buFont typeface="Arial"/>
              <a:buChar char="•"/>
            </a:pPr>
            <a:r>
              <a:rPr lang="en-US">
                <a:latin typeface="Roboto"/>
                <a:ea typeface="Roboto"/>
                <a:cs typeface="Roboto"/>
              </a:rPr>
              <a:t>Approve new KPIs</a:t>
            </a:r>
          </a:p>
          <a:p>
            <a:endParaRPr lang="en-US">
              <a:latin typeface="Corbel"/>
            </a:endParaRPr>
          </a:p>
          <a:p>
            <a:endParaRPr lang="en-US"/>
          </a:p>
        </p:txBody>
      </p:sp>
      <p:sp>
        <p:nvSpPr>
          <p:cNvPr id="5" name="Slide Number Placeholder 4">
            <a:extLst>
              <a:ext uri="{FF2B5EF4-FFF2-40B4-BE49-F238E27FC236}">
                <a16:creationId xmlns:a16="http://schemas.microsoft.com/office/drawing/2014/main" id="{B646C4EA-48A7-3B49-8E3C-31927D4D49B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832A0-79CF-4AB2-A86D-F6819D2BCBA5}" type="slidenum">
              <a:rPr kumimoji="0" lang="en-US" sz="20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58499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0B29-0D2A-64A8-8ECD-C7282DB4E551}"/>
              </a:ext>
            </a:extLst>
          </p:cNvPr>
          <p:cNvSpPr>
            <a:spLocks noGrp="1"/>
          </p:cNvSpPr>
          <p:nvPr>
            <p:ph type="title"/>
          </p:nvPr>
        </p:nvSpPr>
        <p:spPr/>
        <p:txBody>
          <a:bodyPr/>
          <a:lstStyle/>
          <a:p>
            <a:r>
              <a:rPr lang="en-US"/>
              <a:t>Governance</a:t>
            </a:r>
          </a:p>
        </p:txBody>
      </p:sp>
      <p:sp>
        <p:nvSpPr>
          <p:cNvPr id="3" name="Text Placeholder 2">
            <a:extLst>
              <a:ext uri="{FF2B5EF4-FFF2-40B4-BE49-F238E27FC236}">
                <a16:creationId xmlns:a16="http://schemas.microsoft.com/office/drawing/2014/main" id="{82E3318E-1DAD-AD3F-9E44-D55D47755A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51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6749CB-2A90-1626-70B9-49EC0F9C9D22}"/>
              </a:ext>
            </a:extLst>
          </p:cNvPr>
          <p:cNvSpPr>
            <a:spLocks noGrp="1"/>
          </p:cNvSpPr>
          <p:nvPr>
            <p:ph type="title"/>
          </p:nvPr>
        </p:nvSpPr>
        <p:spPr>
          <a:xfrm>
            <a:off x="671209" y="228600"/>
            <a:ext cx="10121874" cy="1099868"/>
          </a:xfrm>
        </p:spPr>
        <p:txBody>
          <a:bodyPr anchor="b">
            <a:normAutofit/>
          </a:bodyPr>
          <a:lstStyle/>
          <a:p>
            <a:r>
              <a:rPr lang="en-US" sz="3600">
                <a:latin typeface="Roboto" panose="02000000000000000000" pitchFamily="2" charset="0"/>
                <a:ea typeface="Roboto" panose="02000000000000000000" pitchFamily="2" charset="0"/>
                <a:cs typeface="Roboto" panose="02000000000000000000" pitchFamily="2" charset="0"/>
              </a:rPr>
              <a:t>What is the GDCDPA?</a:t>
            </a:r>
            <a:endParaRPr lang="en-US" sz="3400"/>
          </a:p>
        </p:txBody>
      </p:sp>
      <p:sp>
        <p:nvSpPr>
          <p:cNvPr id="7" name="Content Placeholder 6">
            <a:extLst>
              <a:ext uri="{FF2B5EF4-FFF2-40B4-BE49-F238E27FC236}">
                <a16:creationId xmlns:a16="http://schemas.microsoft.com/office/drawing/2014/main" id="{8DF3BD9F-6350-501F-361F-F34B21549475}"/>
              </a:ext>
            </a:extLst>
          </p:cNvPr>
          <p:cNvSpPr>
            <a:spLocks noGrp="1"/>
          </p:cNvSpPr>
          <p:nvPr>
            <p:ph sz="half" idx="1"/>
          </p:nvPr>
        </p:nvSpPr>
        <p:spPr>
          <a:xfrm>
            <a:off x="780767" y="3240426"/>
            <a:ext cx="4924541" cy="2068765"/>
          </a:xfrm>
          <a:solidFill>
            <a:schemeClr val="bg1">
              <a:lumMod val="85000"/>
            </a:schemeClr>
          </a:solidFill>
        </p:spPr>
        <p:txBody>
          <a:bodyPr>
            <a:normAutofit/>
          </a:bodyPr>
          <a:lstStyle/>
          <a:p>
            <a:pPr marL="0" indent="0">
              <a:buNone/>
            </a:pPr>
            <a:r>
              <a:rPr lang="en-US" sz="1600">
                <a:effectLst/>
              </a:rPr>
              <a:t>Why is ODGA offering this training?</a:t>
            </a:r>
          </a:p>
          <a:p>
            <a:pPr marL="0" indent="0">
              <a:buNone/>
            </a:pPr>
            <a:r>
              <a:rPr lang="en-US" sz="1600" b="0">
                <a:effectLst/>
              </a:rPr>
              <a:t>§ 2.2-203.2:4 “The purpose of the Office shall be to (</a:t>
            </a:r>
            <a:r>
              <a:rPr lang="en-US" sz="1600" b="0" err="1">
                <a:effectLst/>
              </a:rPr>
              <a:t>i</a:t>
            </a:r>
            <a:r>
              <a:rPr lang="en-US" sz="1600" b="0">
                <a:effectLst/>
              </a:rPr>
              <a:t>) improve compliance with the Government Data Collection and Dissemination Practices Act (§ 2.2-3800 et seq.)”</a:t>
            </a:r>
          </a:p>
          <a:p>
            <a:pPr marL="0" marR="0" indent="457200">
              <a:buNone/>
            </a:pPr>
            <a:endParaRPr lang="en-US" sz="2000">
              <a:effectLst/>
            </a:endParaRPr>
          </a:p>
          <a:p>
            <a:pPr marL="0" indent="0">
              <a:buNone/>
            </a:pPr>
            <a:endParaRPr lang="en-US" sz="2000"/>
          </a:p>
        </p:txBody>
      </p:sp>
      <p:pic>
        <p:nvPicPr>
          <p:cNvPr id="3" name="Picture 2" descr="Law books section in library">
            <a:extLst>
              <a:ext uri="{FF2B5EF4-FFF2-40B4-BE49-F238E27FC236}">
                <a16:creationId xmlns:a16="http://schemas.microsoft.com/office/drawing/2014/main" id="{A85A02A0-AA99-699D-FEBE-1EEAB17E4B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5989" y="1731522"/>
            <a:ext cx="4301413" cy="3741145"/>
          </a:xfrm>
          <a:prstGeom prst="rect">
            <a:avLst/>
          </a:prstGeom>
          <a:noFill/>
        </p:spPr>
      </p:pic>
      <p:sp>
        <p:nvSpPr>
          <p:cNvPr id="5" name="Date Placeholder 4">
            <a:extLst>
              <a:ext uri="{FF2B5EF4-FFF2-40B4-BE49-F238E27FC236}">
                <a16:creationId xmlns:a16="http://schemas.microsoft.com/office/drawing/2014/main" id="{A4BACBB2-6217-8023-B8AB-3E9EBEA7FD7A}"/>
              </a:ext>
            </a:extLst>
          </p:cNvPr>
          <p:cNvSpPr>
            <a:spLocks noGrp="1"/>
          </p:cNvSpPr>
          <p:nvPr>
            <p:ph type="dt" sz="half" idx="10"/>
          </p:nvPr>
        </p:nvSpPr>
        <p:spPr>
          <a:xfrm>
            <a:off x="8395855" y="6139584"/>
            <a:ext cx="1819563" cy="587375"/>
          </a:xfrm>
        </p:spPr>
        <p:txBody>
          <a:bodyPr anchor="ctr">
            <a:normAutofit/>
          </a:bodyPr>
          <a:lstStyle/>
          <a:p>
            <a:pPr>
              <a:spcAft>
                <a:spcPts val="600"/>
              </a:spcAft>
            </a:pPr>
            <a:fld id="{C0AD6BFB-C89A-440F-A8C7-F3E1F5F418EA}" type="datetime1">
              <a:rPr lang="en-US" smtClean="0"/>
              <a:pPr>
                <a:spcAft>
                  <a:spcPts val="600"/>
                </a:spcAft>
              </a:pPr>
              <a:t>11/14/2025</a:t>
            </a:fld>
            <a:endParaRPr lang="en-US"/>
          </a:p>
        </p:txBody>
      </p:sp>
      <p:sp>
        <p:nvSpPr>
          <p:cNvPr id="2" name="TextBox 1">
            <a:extLst>
              <a:ext uri="{FF2B5EF4-FFF2-40B4-BE49-F238E27FC236}">
                <a16:creationId xmlns:a16="http://schemas.microsoft.com/office/drawing/2014/main" id="{17C6369E-9A01-36A1-AF76-5F5812723110}"/>
              </a:ext>
            </a:extLst>
          </p:cNvPr>
          <p:cNvSpPr txBox="1"/>
          <p:nvPr/>
        </p:nvSpPr>
        <p:spPr>
          <a:xfrm>
            <a:off x="780767" y="1393520"/>
            <a:ext cx="4951379" cy="1323439"/>
          </a:xfrm>
          <a:prstGeom prst="rect">
            <a:avLst/>
          </a:prstGeom>
          <a:solidFill>
            <a:schemeClr val="bg1"/>
          </a:solidFill>
        </p:spPr>
        <p:txBody>
          <a:bodyPr wrap="square" rtlCol="0">
            <a:spAutoFit/>
          </a:bodyPr>
          <a:lstStyle/>
          <a:p>
            <a:r>
              <a:rPr lang="en-US" sz="1600">
                <a:latin typeface="Roboto" panose="02000000000000000000" pitchFamily="2" charset="0"/>
                <a:ea typeface="Roboto" panose="02000000000000000000" pitchFamily="2" charset="0"/>
                <a:cs typeface="Roboto" panose="02000000000000000000" pitchFamily="2" charset="0"/>
              </a:rPr>
              <a:t>The Government Data Collection and Dissemination Practices Act (Code of Virginia § 2.2-3800 et seq.) is Virginia's comprehensive privacy law governing how state and local agencies handle personal information.</a:t>
            </a:r>
          </a:p>
        </p:txBody>
      </p:sp>
    </p:spTree>
    <p:extLst>
      <p:ext uri="{BB962C8B-B14F-4D97-AF65-F5344CB8AC3E}">
        <p14:creationId xmlns:p14="http://schemas.microsoft.com/office/powerpoint/2010/main" val="101880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FB3960-DD3D-E478-EA79-369D8F06C1EA}"/>
              </a:ext>
            </a:extLst>
          </p:cNvPr>
          <p:cNvSpPr>
            <a:spLocks noGrp="1"/>
          </p:cNvSpPr>
          <p:nvPr>
            <p:ph type="title"/>
          </p:nvPr>
        </p:nvSpPr>
        <p:spPr/>
        <p:txBody>
          <a:bodyPr/>
          <a:lstStyle/>
          <a:p>
            <a:r>
              <a:rPr lang="en-US"/>
              <a:t>Who and What are Covered by the Act</a:t>
            </a:r>
          </a:p>
        </p:txBody>
      </p:sp>
      <p:sp>
        <p:nvSpPr>
          <p:cNvPr id="7" name="Content Placeholder 6">
            <a:extLst>
              <a:ext uri="{FF2B5EF4-FFF2-40B4-BE49-F238E27FC236}">
                <a16:creationId xmlns:a16="http://schemas.microsoft.com/office/drawing/2014/main" id="{8FA8B5C0-C525-241C-484A-436CAAF0F4C1}"/>
              </a:ext>
            </a:extLst>
          </p:cNvPr>
          <p:cNvSpPr>
            <a:spLocks noGrp="1"/>
          </p:cNvSpPr>
          <p:nvPr>
            <p:ph idx="1"/>
          </p:nvPr>
        </p:nvSpPr>
        <p:spPr>
          <a:xfrm>
            <a:off x="797442" y="4862122"/>
            <a:ext cx="4906139" cy="1184002"/>
          </a:xfrm>
        </p:spPr>
        <p:txBody>
          <a:bodyPr/>
          <a:lstStyle/>
          <a:p>
            <a:pPr marL="0" indent="0">
              <a:buNone/>
            </a:pPr>
            <a:r>
              <a:rPr lang="en-US" b="0"/>
              <a:t>Including constitutional officers and contractors handling personal information</a:t>
            </a:r>
          </a:p>
        </p:txBody>
      </p:sp>
      <p:sp>
        <p:nvSpPr>
          <p:cNvPr id="5" name="Slide Number Placeholder 4">
            <a:extLst>
              <a:ext uri="{FF2B5EF4-FFF2-40B4-BE49-F238E27FC236}">
                <a16:creationId xmlns:a16="http://schemas.microsoft.com/office/drawing/2014/main" id="{A9BA9FC7-4818-B251-6312-4E7A15E26584}"/>
              </a:ext>
            </a:extLst>
          </p:cNvPr>
          <p:cNvSpPr>
            <a:spLocks noGrp="1"/>
          </p:cNvSpPr>
          <p:nvPr>
            <p:ph type="sldNum" sz="quarter" idx="12"/>
          </p:nvPr>
        </p:nvSpPr>
        <p:spPr/>
        <p:txBody>
          <a:bodyPr/>
          <a:lstStyle/>
          <a:p>
            <a:fld id="{52FFC347-801E-4BFF-A654-577564CDA1C5}" type="slidenum">
              <a:rPr lang="en-US" smtClean="0"/>
              <a:t>8</a:t>
            </a:fld>
            <a:endParaRPr lang="en-US"/>
          </a:p>
        </p:txBody>
      </p:sp>
      <p:graphicFrame>
        <p:nvGraphicFramePr>
          <p:cNvPr id="8" name="Diagram 7" descr="Graphics that read &quot;State agencies, local government, political subdivisions.&quot;">
            <a:extLst>
              <a:ext uri="{FF2B5EF4-FFF2-40B4-BE49-F238E27FC236}">
                <a16:creationId xmlns:a16="http://schemas.microsoft.com/office/drawing/2014/main" id="{4D072A79-1CDA-E24C-E216-446235046894}"/>
              </a:ext>
            </a:extLst>
          </p:cNvPr>
          <p:cNvGraphicFramePr/>
          <p:nvPr>
            <p:extLst>
              <p:ext uri="{D42A27DB-BD31-4B8C-83A1-F6EECF244321}">
                <p14:modId xmlns:p14="http://schemas.microsoft.com/office/powerpoint/2010/main" val="3383109417"/>
              </p:ext>
            </p:extLst>
          </p:nvPr>
        </p:nvGraphicFramePr>
        <p:xfrm>
          <a:off x="-244747" y="1403877"/>
          <a:ext cx="6388986" cy="3139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Illuminated server room panel">
            <a:extLst>
              <a:ext uri="{FF2B5EF4-FFF2-40B4-BE49-F238E27FC236}">
                <a16:creationId xmlns:a16="http://schemas.microsoft.com/office/drawing/2014/main" id="{C33ABC71-3A64-222E-D967-2197DE892B9E}"/>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783571" y="1403876"/>
            <a:ext cx="3737673" cy="29742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2AEE75D0-1EB4-EF43-BCC3-C8280D82F33A}"/>
              </a:ext>
            </a:extLst>
          </p:cNvPr>
          <p:cNvSpPr txBox="1"/>
          <p:nvPr/>
        </p:nvSpPr>
        <p:spPr>
          <a:xfrm>
            <a:off x="7128609" y="2505670"/>
            <a:ext cx="2997524" cy="923330"/>
          </a:xfrm>
          <a:prstGeom prst="rect">
            <a:avLst/>
          </a:prstGeom>
          <a:noFill/>
        </p:spPr>
        <p:txBody>
          <a:bodyPr wrap="square" rtlCol="0">
            <a:spAutoFit/>
          </a:bodyPr>
          <a:lstStyle/>
          <a:p>
            <a:pPr algn="ctr"/>
            <a:r>
              <a:rPr lang="en-US" b="1"/>
              <a:t>Any system containing personal information about individuals</a:t>
            </a:r>
          </a:p>
        </p:txBody>
      </p:sp>
      <p:sp>
        <p:nvSpPr>
          <p:cNvPr id="2" name="TextBox 1">
            <a:extLst>
              <a:ext uri="{FF2B5EF4-FFF2-40B4-BE49-F238E27FC236}">
                <a16:creationId xmlns:a16="http://schemas.microsoft.com/office/drawing/2014/main" id="{31B95E83-8F38-031D-DC1A-8FD9F9DCB0D2}"/>
              </a:ext>
            </a:extLst>
          </p:cNvPr>
          <p:cNvSpPr txBox="1"/>
          <p:nvPr/>
        </p:nvSpPr>
        <p:spPr>
          <a:xfrm>
            <a:off x="5703581" y="4530794"/>
            <a:ext cx="5650219" cy="1446550"/>
          </a:xfrm>
          <a:prstGeom prst="rect">
            <a:avLst/>
          </a:prstGeom>
          <a:solidFill>
            <a:schemeClr val="bg1">
              <a:lumMod val="95000"/>
            </a:schemeClr>
          </a:solidFill>
        </p:spPr>
        <p:txBody>
          <a:bodyPr wrap="square" rtlCol="0">
            <a:spAutoFit/>
          </a:bodyPr>
          <a:lstStyle/>
          <a:p>
            <a:r>
              <a:rPr lang="en-US" sz="1100" b="1"/>
              <a:t>§ 2.2-3801. Definitions</a:t>
            </a:r>
          </a:p>
          <a:p>
            <a:r>
              <a:rPr lang="en-US" sz="1100"/>
              <a:t>Agency = agency, authority, board, department, division, commission, institution, bureau, or like governmental entity of the Commonwealth or of any unit of local government including counties, cities, towns, regional governments, and the departments thereof, and includes constitutional officers, except as otherwise expressly provided by law. "Agency" shall also include any entity, whether public or private, with which any of the foregoing has entered into a contractual relationship for the operation of a system of personal information to accomplish an agency function. </a:t>
            </a:r>
          </a:p>
        </p:txBody>
      </p:sp>
    </p:spTree>
    <p:extLst>
      <p:ext uri="{BB962C8B-B14F-4D97-AF65-F5344CB8AC3E}">
        <p14:creationId xmlns:p14="http://schemas.microsoft.com/office/powerpoint/2010/main" val="146428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7975-FA79-A8CC-2F96-2C65FD983043}"/>
              </a:ext>
            </a:extLst>
          </p:cNvPr>
          <p:cNvSpPr>
            <a:spLocks noGrp="1"/>
          </p:cNvSpPr>
          <p:nvPr>
            <p:ph type="title"/>
          </p:nvPr>
        </p:nvSpPr>
        <p:spPr>
          <a:xfrm>
            <a:off x="534185" y="404302"/>
            <a:ext cx="11123627" cy="891097"/>
          </a:xfrm>
        </p:spPr>
        <p:txBody>
          <a:bodyPr>
            <a:noAutofit/>
          </a:bodyPr>
          <a:lstStyle/>
          <a:p>
            <a:r>
              <a:rPr lang="en-US"/>
              <a:t>§ 2.2-3801 Collection and Sharing </a:t>
            </a:r>
            <a:r>
              <a:rPr lang="en-US">
                <a:solidFill>
                  <a:srgbClr val="00B050"/>
                </a:solidFill>
              </a:rPr>
              <a:t>IS</a:t>
            </a:r>
            <a:r>
              <a:rPr lang="en-US"/>
              <a:t> Allowed for “Proper Purpose”</a:t>
            </a:r>
          </a:p>
        </p:txBody>
      </p:sp>
      <p:sp>
        <p:nvSpPr>
          <p:cNvPr id="3" name="Content Placeholder 2">
            <a:extLst>
              <a:ext uri="{FF2B5EF4-FFF2-40B4-BE49-F238E27FC236}">
                <a16:creationId xmlns:a16="http://schemas.microsoft.com/office/drawing/2014/main" id="{18E0142C-3642-6D0B-F2A9-B6197D57307A}"/>
              </a:ext>
            </a:extLst>
          </p:cNvPr>
          <p:cNvSpPr>
            <a:spLocks noGrp="1"/>
          </p:cNvSpPr>
          <p:nvPr>
            <p:ph idx="1"/>
          </p:nvPr>
        </p:nvSpPr>
        <p:spPr>
          <a:xfrm>
            <a:off x="534185" y="1453718"/>
            <a:ext cx="11123627" cy="4632678"/>
          </a:xfrm>
        </p:spPr>
        <p:txBody>
          <a:bodyPr/>
          <a:lstStyle/>
          <a:p>
            <a:pPr marL="457200" indent="-457200">
              <a:buFont typeface="+mj-lt"/>
              <a:buAutoNum type="arabicPeriod"/>
            </a:pPr>
            <a:r>
              <a:rPr lang="en-US"/>
              <a:t>Streamline administrative processes to improve the efficiency and efficacy of services, access to services, eligibility determinations for services, and service delivery</a:t>
            </a:r>
          </a:p>
          <a:p>
            <a:pPr marL="457200" indent="-457200">
              <a:buFont typeface="+mj-lt"/>
              <a:buAutoNum type="arabicPeriod"/>
            </a:pPr>
            <a:r>
              <a:rPr lang="en-US"/>
              <a:t>Reduce paperwork and administrative burdens on applicants for and recipients of public services</a:t>
            </a:r>
          </a:p>
          <a:p>
            <a:pPr marL="457200" indent="-457200">
              <a:buFont typeface="+mj-lt"/>
              <a:buAutoNum type="arabicPeriod"/>
            </a:pPr>
            <a:r>
              <a:rPr lang="en-US"/>
              <a:t>Improve the efficiency and efficacy of the management of public programs</a:t>
            </a:r>
          </a:p>
          <a:p>
            <a:pPr marL="457200" indent="-457200">
              <a:buFont typeface="+mj-lt"/>
              <a:buAutoNum type="arabicPeriod"/>
            </a:pPr>
            <a:r>
              <a:rPr lang="en-US"/>
              <a:t>Prevent fraud and improve auditing capabilities</a:t>
            </a:r>
          </a:p>
          <a:p>
            <a:pPr marL="457200" indent="-457200">
              <a:buFont typeface="+mj-lt"/>
              <a:buAutoNum type="arabicPeriod"/>
            </a:pPr>
            <a:r>
              <a:rPr lang="en-US"/>
              <a:t>Conduct outcomes-related research</a:t>
            </a:r>
          </a:p>
          <a:p>
            <a:pPr marL="457200" indent="-457200">
              <a:buFont typeface="+mj-lt"/>
              <a:buAutoNum type="arabicPeriod"/>
            </a:pPr>
            <a:r>
              <a:rPr lang="en-US"/>
              <a:t>Develop quantifiable data to aid in policy development and decision making to promote the most efficient and effective use of resources</a:t>
            </a:r>
          </a:p>
          <a:p>
            <a:pPr marL="457200" indent="-457200">
              <a:buFont typeface="+mj-lt"/>
              <a:buAutoNum type="arabicPeriod"/>
            </a:pPr>
            <a:r>
              <a:rPr lang="en-US"/>
              <a:t>Perform data analytics regarding any of the purposes set forth in this definition.</a:t>
            </a:r>
          </a:p>
        </p:txBody>
      </p:sp>
      <p:sp>
        <p:nvSpPr>
          <p:cNvPr id="4" name="Slide Number Placeholder 3">
            <a:extLst>
              <a:ext uri="{FF2B5EF4-FFF2-40B4-BE49-F238E27FC236}">
                <a16:creationId xmlns:a16="http://schemas.microsoft.com/office/drawing/2014/main" id="{38B6489A-F661-7E94-93A7-953BF0F3950D}"/>
              </a:ext>
            </a:extLst>
          </p:cNvPr>
          <p:cNvSpPr>
            <a:spLocks noGrp="1"/>
          </p:cNvSpPr>
          <p:nvPr>
            <p:ph type="sldNum" sz="quarter" idx="12"/>
          </p:nvPr>
        </p:nvSpPr>
        <p:spPr/>
        <p:txBody>
          <a:bodyPr/>
          <a:lstStyle/>
          <a:p>
            <a:fld id="{4A22A302-AF3C-4074-92F7-4CDF9E54CC1A}" type="slidenum">
              <a:rPr lang="en-US" smtClean="0"/>
              <a:t>9</a:t>
            </a:fld>
            <a:endParaRPr lang="en-US"/>
          </a:p>
        </p:txBody>
      </p:sp>
    </p:spTree>
    <p:extLst>
      <p:ext uri="{BB962C8B-B14F-4D97-AF65-F5344CB8AC3E}">
        <p14:creationId xmlns:p14="http://schemas.microsoft.com/office/powerpoint/2010/main" val="29496026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DGA Brand">
      <a:dk1>
        <a:srgbClr val="49443D"/>
      </a:dk1>
      <a:lt1>
        <a:sysClr val="window" lastClr="FFFFFF"/>
      </a:lt1>
      <a:dk2>
        <a:srgbClr val="173055"/>
      </a:dk2>
      <a:lt2>
        <a:srgbClr val="DDDDDD"/>
      </a:lt2>
      <a:accent1>
        <a:srgbClr val="61998D"/>
      </a:accent1>
      <a:accent2>
        <a:srgbClr val="61998D"/>
      </a:accent2>
      <a:accent3>
        <a:srgbClr val="DDDDDD"/>
      </a:accent3>
      <a:accent4>
        <a:srgbClr val="F6DA94"/>
      </a:accent4>
      <a:accent5>
        <a:srgbClr val="EDB11F"/>
      </a:accent5>
      <a:accent6>
        <a:srgbClr val="075A83"/>
      </a:accent6>
      <a:hlink>
        <a:srgbClr val="0070C0"/>
      </a:hlink>
      <a:folHlink>
        <a:srgbClr val="7030A0"/>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GA General Template.potx" id="{25F1AAD4-8C9E-4E5F-96BB-7DF7809B4A8E}" vid="{C46D92EB-36D1-470C-88B0-2FD6B594EF52}"/>
    </a:ext>
  </a:extLst>
</a:theme>
</file>

<file path=ppt/theme/theme2.xml><?xml version="1.0" encoding="utf-8"?>
<a:theme xmlns:a="http://schemas.openxmlformats.org/drawingml/2006/main" name="Informatica 2023 template">
  <a:themeElements>
    <a:clrScheme name="Custom 140">
      <a:dk1>
        <a:srgbClr val="FFFFFF"/>
      </a:dk1>
      <a:lt1>
        <a:srgbClr val="2A3236"/>
      </a:lt1>
      <a:dk2>
        <a:srgbClr val="888B8D"/>
      </a:dk2>
      <a:lt2>
        <a:srgbClr val="EAEAEA"/>
      </a:lt2>
      <a:accent1>
        <a:srgbClr val="3EB1C8"/>
      </a:accent1>
      <a:accent2>
        <a:srgbClr val="FF6A13"/>
      </a:accent2>
      <a:accent3>
        <a:srgbClr val="8031A7"/>
      </a:accent3>
      <a:accent4>
        <a:srgbClr val="C10074"/>
      </a:accent4>
      <a:accent5>
        <a:srgbClr val="0047BB"/>
      </a:accent5>
      <a:accent6>
        <a:srgbClr val="7A9A01"/>
      </a:accent6>
      <a:hlink>
        <a:srgbClr val="3EB1C8"/>
      </a:hlink>
      <a:folHlink>
        <a:srgbClr val="FF6A13"/>
      </a:folHlink>
    </a:clrScheme>
    <a:fontScheme name="Custom 7">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137160" tIns="91440" rIns="137160" bIns="91440" rtlCol="0" anchor="ctr"/>
      <a:lstStyle>
        <a:defPPr algn="ctr">
          <a:defRPr sz="1600" dirty="0">
            <a:solidFill>
              <a:schemeClr val="bg1"/>
            </a:solidFill>
            <a:latin typeface="Roboto" charset="0"/>
            <a:ea typeface="Roboto" charset="0"/>
            <a:cs typeface="Roboto"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Aft>
            <a:spcPts val="1000"/>
          </a:spcAft>
          <a:defRPr dirty="0" err="1" smtClean="0">
            <a:latin typeface="+mj-lt"/>
            <a:ea typeface="Roboto" charset="0"/>
            <a:cs typeface="Roboto" charset="0"/>
          </a:defRPr>
        </a:defPPr>
      </a:lstStyle>
    </a:txDef>
  </a:objectDefaults>
  <a:extraClrSchemeLst/>
  <a:extLst>
    <a:ext uri="{05A4C25C-085E-4340-85A3-A5531E510DB2}">
      <thm15:themeFamily xmlns:thm15="http://schemas.microsoft.com/office/thememl/2012/main" name="Presentation15" id="{89F794DB-A0BF-5248-A464-000DBC593A1B}" vid="{21AADDE5-D72A-F94F-A48D-3942F4F7CFD3}"/>
    </a:ext>
  </a:extLst>
</a:theme>
</file>

<file path=ppt/theme/theme3.xml><?xml version="1.0" encoding="utf-8"?>
<a:theme xmlns:a="http://schemas.openxmlformats.org/drawingml/2006/main" name="2_Office Theme">
  <a:themeElements>
    <a:clrScheme name="NEIM">
      <a:dk1>
        <a:srgbClr val="8B8B8B"/>
      </a:dk1>
      <a:lt1>
        <a:sysClr val="window" lastClr="FFFFFF"/>
      </a:lt1>
      <a:dk2>
        <a:srgbClr val="1F497D"/>
      </a:dk2>
      <a:lt2>
        <a:srgbClr val="EEECE1"/>
      </a:lt2>
      <a:accent1>
        <a:srgbClr val="78C5EA"/>
      </a:accent1>
      <a:accent2>
        <a:srgbClr val="C0504D"/>
      </a:accent2>
      <a:accent3>
        <a:srgbClr val="9BBB59"/>
      </a:accent3>
      <a:accent4>
        <a:srgbClr val="8064A2"/>
      </a:accent4>
      <a:accent5>
        <a:srgbClr val="4BACC6"/>
      </a:accent5>
      <a:accent6>
        <a:srgbClr val="F79646"/>
      </a:accent6>
      <a:hlink>
        <a:srgbClr val="8DDF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DGA Brand">
      <a:dk1>
        <a:srgbClr val="173055"/>
      </a:dk1>
      <a:lt1>
        <a:sysClr val="window" lastClr="FFFFFF"/>
      </a:lt1>
      <a:dk2>
        <a:srgbClr val="49443D"/>
      </a:dk2>
      <a:lt2>
        <a:srgbClr val="EEEEED"/>
      </a:lt2>
      <a:accent1>
        <a:srgbClr val="075A83"/>
      </a:accent1>
      <a:accent2>
        <a:srgbClr val="78C1B1"/>
      </a:accent2>
      <a:accent3>
        <a:srgbClr val="989796"/>
      </a:accent3>
      <a:accent4>
        <a:srgbClr val="DDF7F1"/>
      </a:accent4>
      <a:accent5>
        <a:srgbClr val="FCD371"/>
      </a:accent5>
      <a:accent6>
        <a:srgbClr val="5BB5E2"/>
      </a:accent6>
      <a:hlink>
        <a:srgbClr val="0070C0"/>
      </a:hlink>
      <a:folHlink>
        <a:srgbClr val="7030A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GA PPT Template.pptx" id="{D3B41F11-2156-4594-8F84-D039909DEB41}" vid="{904AD6AC-6439-4496-BFEB-31BBE7CC5793}"/>
    </a:ext>
  </a:extLst>
</a:theme>
</file>

<file path=ppt/theme/theme5.xml><?xml version="1.0" encoding="utf-8"?>
<a:theme xmlns:a="http://schemas.openxmlformats.org/drawingml/2006/main" name="White bkgrnd master">
  <a:themeElements>
    <a:clrScheme name="2020 Gartner Theme-003">
      <a:dk1>
        <a:sysClr val="windowText" lastClr="000000"/>
      </a:dk1>
      <a:lt1>
        <a:sysClr val="window" lastClr="FFFFFF"/>
      </a:lt1>
      <a:dk2>
        <a:srgbClr val="002856"/>
      </a:dk2>
      <a:lt2>
        <a:srgbClr val="FFFFFF"/>
      </a:lt2>
      <a:accent1>
        <a:srgbClr val="002856"/>
      </a:accent1>
      <a:accent2>
        <a:srgbClr val="6F7878"/>
      </a:accent2>
      <a:accent3>
        <a:srgbClr val="979D9D"/>
      </a:accent3>
      <a:accent4>
        <a:srgbClr val="009AD7"/>
      </a:accent4>
      <a:accent5>
        <a:srgbClr val="FF540A"/>
      </a:accent5>
      <a:accent6>
        <a:srgbClr val="FEC10D"/>
      </a:accent6>
      <a:hlink>
        <a:srgbClr val="0052D6"/>
      </a:hlink>
      <a:folHlink>
        <a:srgbClr val="0045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solidFill>
            <a:srgbClr val="6F7878"/>
          </a:solidFill>
          <a:prstDash val="solid"/>
          <a:round/>
          <a:headEnd type="none" w="lg" len="med"/>
          <a:tailEnd type="none" w="lg" len="med"/>
        </a:ln>
      </a:spPr>
      <a:bodyPr/>
      <a:lstStyle/>
    </a:lnDef>
    <a:txDef>
      <a:spPr>
        <a:noFill/>
      </a:spPr>
      <a:bodyPr wrap="none" lIns="0" rIns="0" rtlCol="0">
        <a:spAutoFit/>
      </a:bodyPr>
      <a:lstStyle>
        <a:defPPr algn="l">
          <a:spcBef>
            <a:spcPts val="600"/>
          </a:spcBef>
          <a:defRPr dirty="0" smtClean="0"/>
        </a:defPPr>
      </a:lstStyle>
    </a:txDef>
  </a:objectDefaults>
  <a:extraClrSchemeLst/>
  <a:custClrLst>
    <a:custClr name="GBlue">
      <a:srgbClr val="002856"/>
    </a:custClr>
    <a:custClr name="Sky">
      <a:srgbClr val="009AD7"/>
    </a:custClr>
    <a:custClr name="Surf">
      <a:srgbClr val="06C4B0"/>
    </a:custClr>
    <a:custClr name="Tangerine">
      <a:srgbClr val="FF540A"/>
    </a:custClr>
    <a:custClr name="Lemon">
      <a:srgbClr val="FEC10D"/>
    </a:custClr>
    <a:custClr name="Rose">
      <a:srgbClr val="E81159"/>
    </a:custClr>
    <a:custClr name="White">
      <a:srgbClr val="FFFFFF"/>
    </a:custClr>
    <a:custClr name="Steel">
      <a:srgbClr val="6F7878"/>
    </a:custClr>
    <a:custClr name="Black">
      <a:srgbClr val="000000"/>
    </a:custClr>
    <a:custClr name="Error Red">
      <a:srgbClr val="DE0A01"/>
    </a:custClr>
    <a:custClr name="GBlue Tint1">
      <a:srgbClr val="6A80A3"/>
    </a:custClr>
    <a:custClr name="Sky Tint1">
      <a:srgbClr val="49C5F4"/>
    </a:custClr>
    <a:custClr name="Surf Tint1">
      <a:srgbClr val="4EDCCA"/>
    </a:custClr>
    <a:custClr name="Tangerine Tint1">
      <a:srgbClr val="FF986C"/>
    </a:custClr>
    <a:custClr name="Lemon Tint1">
      <a:srgbClr val="FEDA6E"/>
    </a:custClr>
    <a:custClr name="Rose Tint1">
      <a:srgbClr val="F4729D"/>
    </a:custClr>
    <a:custClr name="White">
      <a:srgbClr val="FFFFFF"/>
    </a:custClr>
    <a:custClr name="Steel Tint1">
      <a:srgbClr val="979D9D"/>
    </a:custClr>
    <a:custClr name="White">
      <a:srgbClr val="FFFFFF"/>
    </a:custClr>
    <a:custClr name="Warning Yellow">
      <a:srgbClr val="F5AB23"/>
    </a:custClr>
    <a:custClr name="GBlue Tint2">
      <a:srgbClr val="A1B3CA"/>
    </a:custClr>
    <a:custClr name="Sky Tint2">
      <a:srgbClr val="91DCF8"/>
    </a:custClr>
    <a:custClr name="Surf Tint2">
      <a:srgbClr val="95EADF"/>
    </a:custClr>
    <a:custClr name="Tangerine Tint2">
      <a:srgbClr val="FBC9A6"/>
    </a:custClr>
    <a:custClr name="Lemon Tint2">
      <a:srgbClr val="FFEDB3"/>
    </a:custClr>
    <a:custClr name="Rose Tint2">
      <a:srgbClr val="F9C1D2"/>
    </a:custClr>
    <a:custClr name="White">
      <a:srgbClr val="FFFFFF"/>
    </a:custClr>
    <a:custClr name="Steel Tint2">
      <a:srgbClr val="BDBDBD"/>
    </a:custClr>
    <a:custClr name="White">
      <a:srgbClr val="FFFFFF"/>
    </a:custClr>
    <a:custClr name="Success Green">
      <a:srgbClr val="00A76D"/>
    </a:custClr>
    <a:custClr name="GBlue Tint3">
      <a:srgbClr val="D0DEEA"/>
    </a:custClr>
    <a:custClr name="Sky Dark1">
      <a:srgbClr val="0073A1"/>
    </a:custClr>
    <a:custClr name="Surf Dark1">
      <a:srgbClr val="048D7F"/>
    </a:custClr>
    <a:custClr name="Tangerine Dark1">
      <a:srgbClr val="BF3F07"/>
    </a:custClr>
    <a:custClr name="Lemon Dark1">
      <a:srgbClr val="BE910A"/>
    </a:custClr>
    <a:custClr name="Rose Dark1">
      <a:srgbClr val="AE0D43"/>
    </a:custClr>
    <a:custClr name="White">
      <a:srgbClr val="FFFFFF"/>
    </a:custClr>
    <a:custClr name="Steel Tint3">
      <a:srgbClr val="D3D3D3"/>
    </a:custClr>
    <a:custClr name="White">
      <a:srgbClr val="FFFFFF"/>
    </a:custClr>
    <a:custClr name="Background Gray">
      <a:srgbClr val="F4F4F4"/>
    </a:custClr>
    <a:custClr name="GBlue Dark1">
      <a:srgbClr val="355578"/>
    </a:custClr>
    <a:custClr name="Sky Dark2">
      <a:srgbClr val="004D6B"/>
    </a:custClr>
    <a:custClr name="Surf Dark2">
      <a:srgbClr val="036258"/>
    </a:custClr>
    <a:custClr name="Tangerine Dark2">
      <a:srgbClr val="7F2A05"/>
    </a:custClr>
    <a:custClr name="Lemon Dark2">
      <a:srgbClr val="7F6006"/>
    </a:custClr>
    <a:custClr name="Rose Dark2">
      <a:srgbClr val="74082C"/>
    </a:custClr>
    <a:custClr name="White">
      <a:srgbClr val="FFFFFF"/>
    </a:custClr>
    <a:custClr name="Steel Dark">
      <a:srgbClr val="535A5A"/>
    </a:custClr>
    <a:custClr name="White">
      <a:srgbClr val="FFFFFF"/>
    </a:custClr>
    <a:custClr name="Link Blue">
      <a:srgbClr val="0052D6"/>
    </a:custClr>
  </a:custClrLst>
  <a:extLst>
    <a:ext uri="{05A4C25C-085E-4340-85A3-A5531E510DB2}">
      <thm15:themeFamily xmlns:thm15="http://schemas.microsoft.com/office/thememl/2012/main" name="Presentation2" id="{9AB0A261-B992-4A50-9796-8686DF71652E}" vid="{74A5CD63-605A-4A77-AB81-7DEA0AECEE6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94abcd-5b69-4f0a-85f1-64c8f0f62b52">
      <Terms xmlns="http://schemas.microsoft.com/office/infopath/2007/PartnerControls"/>
    </lcf76f155ced4ddcb4097134ff3c332f>
    <TaxCatchAll xmlns="7045eb7b-c79e-4e4d-ae15-b7707d8cd04b" xsi:nil="true"/>
    <SharedWithUsers xmlns="7045eb7b-c79e-4e4d-ae15-b7707d8cd04b">
      <UserInfo>
        <DisplayName>Bailey, Jessi (ODGA)</DisplayName>
        <AccountId>12</AccountId>
        <AccountType/>
      </UserInfo>
      <UserInfo>
        <DisplayName>Thornton, Marcus (ODGA)</DisplayName>
        <AccountId>11</AccountId>
        <AccountType/>
      </UserInfo>
      <UserInfo>
        <DisplayName>Poovathukaran, Paulose (DBHDS)</DisplayName>
        <AccountId>386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063AC3BD94C343ACF136FEC4D459A6" ma:contentTypeVersion="16" ma:contentTypeDescription="Create a new document." ma:contentTypeScope="" ma:versionID="3a21f3cb5bc0b61a76991d8e1c07f41f">
  <xsd:schema xmlns:xsd="http://www.w3.org/2001/XMLSchema" xmlns:xs="http://www.w3.org/2001/XMLSchema" xmlns:p="http://schemas.microsoft.com/office/2006/metadata/properties" xmlns:ns2="8594abcd-5b69-4f0a-85f1-64c8f0f62b52" xmlns:ns3="7045eb7b-c79e-4e4d-ae15-b7707d8cd04b" targetNamespace="http://schemas.microsoft.com/office/2006/metadata/properties" ma:root="true" ma:fieldsID="5032ad03a39d8c67e46c2b221659db52" ns2:_="" ns3:_="">
    <xsd:import namespace="8594abcd-5b69-4f0a-85f1-64c8f0f62b52"/>
    <xsd:import namespace="7045eb7b-c79e-4e4d-ae15-b7707d8cd0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94abcd-5b69-4f0a-85f1-64c8f0f62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45eb7b-c79e-4e4d-ae15-b7707d8cd04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2d3fdab-bab0-4836-8522-da93a14b5f6c}" ma:internalName="TaxCatchAll" ma:showField="CatchAllData" ma:web="7045eb7b-c79e-4e4d-ae15-b7707d8cd0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FA6F6C-B9A5-47ED-8A66-6C3F466A4A4D}">
  <ds:schemaRefs>
    <ds:schemaRef ds:uri="7045eb7b-c79e-4e4d-ae15-b7707d8cd04b"/>
    <ds:schemaRef ds:uri="8594abcd-5b69-4f0a-85f1-64c8f0f62b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CBF9031-744E-4233-A82F-06922BFC2CF3}">
  <ds:schemaRefs>
    <ds:schemaRef ds:uri="7045eb7b-c79e-4e4d-ae15-b7707d8cd04b"/>
    <ds:schemaRef ds:uri="8594abcd-5b69-4f0a-85f1-64c8f0f62b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34F4D8-E193-43A2-BA3C-4F1ED9BA5E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ODGA General Template</Template>
  <Application>Microsoft Office PowerPoint</Application>
  <PresentationFormat>Widescreen</PresentationFormat>
  <Slides>35</Slides>
  <Notes>5</Notes>
  <HiddenSlides>0</HiddenSlide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Office Theme</vt:lpstr>
      <vt:lpstr>Informatica 2023 template</vt:lpstr>
      <vt:lpstr>2_Office Theme</vt:lpstr>
      <vt:lpstr>3_Office Theme</vt:lpstr>
      <vt:lpstr>White bkgrnd master</vt:lpstr>
      <vt:lpstr>October 2025 Data Stewards Group</vt:lpstr>
      <vt:lpstr>Agenda</vt:lpstr>
      <vt:lpstr>Data Stewards Group</vt:lpstr>
      <vt:lpstr>Meeting Purpose</vt:lpstr>
      <vt:lpstr>Order of Business</vt:lpstr>
      <vt:lpstr>Governance</vt:lpstr>
      <vt:lpstr>What is the GDCDPA?</vt:lpstr>
      <vt:lpstr>Who and What are Covered by the Act</vt:lpstr>
      <vt:lpstr>§ 2.2-3801 Collection and Sharing IS Allowed for “Proper Purpose”</vt:lpstr>
      <vt:lpstr>Best Practices</vt:lpstr>
      <vt:lpstr>Data Governance Award Winners</vt:lpstr>
      <vt:lpstr>Fast Facts - Data Governance and Compliance</vt:lpstr>
      <vt:lpstr>ODGA Data Governance Resources</vt:lpstr>
      <vt:lpstr>Lunch and Learn Stats</vt:lpstr>
      <vt:lpstr>2025 Dataversity Update</vt:lpstr>
      <vt:lpstr>Data Literacy</vt:lpstr>
      <vt:lpstr>Data Literacy Adoption</vt:lpstr>
      <vt:lpstr>Interagency Data Sharing</vt:lpstr>
      <vt:lpstr>Substance Use Data Analytics</vt:lpstr>
      <vt:lpstr>Substance Use Disorder Analytics pt 2</vt:lpstr>
      <vt:lpstr>Tiered Approach to Control Access to SUDA Data</vt:lpstr>
      <vt:lpstr>Next Steps</vt:lpstr>
      <vt:lpstr>Visualizations Best Practices</vt:lpstr>
      <vt:lpstr>Seven Critical Design Mistakes</vt:lpstr>
      <vt:lpstr>Seven Critical Design Mistakes pt 2</vt:lpstr>
      <vt:lpstr>Seven Critical Design Mistakes pt 3</vt:lpstr>
      <vt:lpstr>Foundation: Know Your Audience</vt:lpstr>
      <vt:lpstr>Design Principles for Success </vt:lpstr>
      <vt:lpstr>Choose the Right Visualizations</vt:lpstr>
      <vt:lpstr>PowerPoint Presentation</vt:lpstr>
      <vt:lpstr>Technical Best Practices</vt:lpstr>
      <vt:lpstr>Transform Your Dashboards</vt:lpstr>
      <vt:lpstr>Events</vt:lpstr>
      <vt:lpstr>2026 Planning: How Can We Help?</vt:lpstr>
      <vt:lpstr>Questions?</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Data Board</dc:title>
  <dc:creator>Klich, Erin (ODGA)</dc:creator>
  <cp:revision>2</cp:revision>
  <cp:lastPrinted>2024-10-10T13:39:15Z</cp:lastPrinted>
  <dcterms:created xsi:type="dcterms:W3CDTF">2024-02-28T15:04:46Z</dcterms:created>
  <dcterms:modified xsi:type="dcterms:W3CDTF">2025-11-14T14:41:43Z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0x01010080063AC3BD94C343ACF136FEC4D459A6</vt:lpwstr>
  </property>
  <property fmtid="{D5CDD505-2E9C-101B-9397-08002B2CF9AE}" pid="3" name="MediaServiceImageTags">
    <vt:lpwstr/>
  </property>
</Properties>
</file>